
<file path=[Content_Types].xml><?xml version="1.0" encoding="utf-8"?>
<Types xmlns="http://schemas.openxmlformats.org/package/2006/content-types">
  <Default Extension="png" ContentType="image/png"/>
  <Default Extension="jpeg" ContentType="image/jpeg"/>
  <Default Extension="rels" ContentType="application/vnd.openxmlformats-package.relationships+xml"/>
  <Default Extension="xml" ContentType="application/xml"/>
  <Default Extension="avi" ContentType="video/avi"/>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theme/theme2.xml" ContentType="application/vnd.openxmlformats-officedocument.theme+xml"/>
  <Override PartName="/ppt/notesSlides/notesSlide1.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48" r:id="rId1"/>
  </p:sldMasterIdLst>
  <p:notesMasterIdLst>
    <p:notesMasterId r:id="rId19"/>
  </p:notesMasterIdLst>
  <p:sldIdLst>
    <p:sldId id="257" r:id="rId2"/>
    <p:sldId id="256" r:id="rId3"/>
    <p:sldId id="258" r:id="rId4"/>
    <p:sldId id="259" r:id="rId5"/>
    <p:sldId id="260" r:id="rId6"/>
    <p:sldId id="261" r:id="rId7"/>
    <p:sldId id="262" r:id="rId8"/>
    <p:sldId id="263" r:id="rId9"/>
    <p:sldId id="264" r:id="rId10"/>
    <p:sldId id="270" r:id="rId11"/>
    <p:sldId id="268" r:id="rId12"/>
    <p:sldId id="265" r:id="rId13"/>
    <p:sldId id="266" r:id="rId14"/>
    <p:sldId id="269" r:id="rId15"/>
    <p:sldId id="267" r:id="rId16"/>
    <p:sldId id="271" r:id="rId17"/>
    <p:sldId id="272" r:id="rId18"/>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presentation>
</file>

<file path=ppt/presProps.xml><?xml version="1.0" encoding="utf-8"?>
<p:presentationPr xmlns:a="http://schemas.openxmlformats.org/drawingml/2006/main" xmlns:r="http://schemas.openxmlformats.org/officeDocument/2006/relationships" xmlns:p="http://schemas.openxmlformats.org/presentationml/2006/main">
  <p:extLst>
    <p:ext uri="{E76CE94A-603C-4142-B9EB-6D1370010A27}">
      <p14:discardImageEditData xmlns:p14="http://schemas.microsoft.com/office/powerpoint/2010/main" val="0"/>
    </p:ext>
    <p:ext uri="{D31A062A-798A-4329-ABDD-BBA856620510}">
      <p14:defaultImageDpi xmlns:p14="http://schemas.microsoft.com/office/powerpoint/2010/main" val="220"/>
    </p:ext>
  </p:extLst>
</p:presentationPr>
</file>

<file path=ppt/tableStyles.xml><?xml version="1.0" encoding="utf-8"?>
<a:tblStyleLst xmlns:a="http://schemas.openxmlformats.org/drawingml/2006/main" def="{5C22544A-7EE6-4342-B048-85BDC9FD1C3A}"/>
</file>

<file path=ppt/viewProps.xml><?xml version="1.0" encoding="utf-8"?>
<p:viewPr xmlns:a="http://schemas.openxmlformats.org/drawingml/2006/main" xmlns:r="http://schemas.openxmlformats.org/officeDocument/2006/relationships" xmlns:p="http://schemas.openxmlformats.org/presentationml/2006/main">
  <p:normalViewPr>
    <p:restoredLeft sz="15441" autoAdjust="0"/>
    <p:restoredTop sz="89876" autoAdjust="0"/>
  </p:normalViewPr>
  <p:slideViewPr>
    <p:cSldViewPr>
      <p:cViewPr>
        <p:scale>
          <a:sx n="59" d="100"/>
          <a:sy n="59" d="100"/>
        </p:scale>
        <p:origin x="-1608" y="-150"/>
      </p:cViewPr>
      <p:guideLst>
        <p:guide orient="horz" pos="2160"/>
        <p:guide pos="2880"/>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8" Type="http://schemas.openxmlformats.org/officeDocument/2006/relationships/slide" Target="slides/slide7.xml"/><Relationship Id="rId13" Type="http://schemas.openxmlformats.org/officeDocument/2006/relationships/slide" Target="slides/slide12.xml"/><Relationship Id="rId18" Type="http://schemas.openxmlformats.org/officeDocument/2006/relationships/slide" Target="slides/slide17.xml"/><Relationship Id="rId3" Type="http://schemas.openxmlformats.org/officeDocument/2006/relationships/slide" Target="slides/slide2.xml"/><Relationship Id="rId21"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theme" Target="theme/theme1.xml"/></Relationships>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7200"/>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7200"/>
          </a:xfrm>
          <a:prstGeom prst="rect">
            <a:avLst/>
          </a:prstGeom>
        </p:spPr>
        <p:txBody>
          <a:bodyPr vert="horz" lIns="91440" tIns="45720" rIns="91440" bIns="45720" rtlCol="0"/>
          <a:lstStyle>
            <a:lvl1pPr algn="r">
              <a:defRPr sz="1200"/>
            </a:lvl1pPr>
          </a:lstStyle>
          <a:p>
            <a:fld id="{42B14DED-0C53-4C5C-AE2E-C110F7C08107}" type="datetimeFigureOut">
              <a:rPr lang="en-US" smtClean="0"/>
              <a:t>13-09-2020</a:t>
            </a:fld>
            <a:endParaRPr lang="en-US"/>
          </a:p>
        </p:txBody>
      </p:sp>
      <p:sp>
        <p:nvSpPr>
          <p:cNvPr id="4" name="Slide Image Placeholder 3"/>
          <p:cNvSpPr>
            <a:spLocks noGrp="1" noRot="1" noChangeAspect="1"/>
          </p:cNvSpPr>
          <p:nvPr>
            <p:ph type="sldImg" idx="2"/>
          </p:nvPr>
        </p:nvSpPr>
        <p:spPr>
          <a:xfrm>
            <a:off x="1143000" y="685800"/>
            <a:ext cx="4572000" cy="34290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343400"/>
            <a:ext cx="5486400" cy="411480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6" name="Footer Placeholder 5"/>
          <p:cNvSpPr>
            <a:spLocks noGrp="1"/>
          </p:cNvSpPr>
          <p:nvPr>
            <p:ph type="ftr" sz="quarter" idx="4"/>
          </p:nvPr>
        </p:nvSpPr>
        <p:spPr>
          <a:xfrm>
            <a:off x="0" y="8685213"/>
            <a:ext cx="2971800" cy="457200"/>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7200"/>
          </a:xfrm>
          <a:prstGeom prst="rect">
            <a:avLst/>
          </a:prstGeom>
        </p:spPr>
        <p:txBody>
          <a:bodyPr vert="horz" lIns="91440" tIns="45720" rIns="91440" bIns="45720" rtlCol="0" anchor="b"/>
          <a:lstStyle>
            <a:lvl1pPr algn="r">
              <a:defRPr sz="1200"/>
            </a:lvl1pPr>
          </a:lstStyle>
          <a:p>
            <a:fld id="{002C7444-2D8E-4D1C-B371-4EAAAA0D95C9}" type="slidenum">
              <a:rPr lang="en-US" smtClean="0"/>
              <a:t>‹#›</a:t>
            </a:fld>
            <a:endParaRPr lang="en-US"/>
          </a:p>
        </p:txBody>
      </p:sp>
    </p:spTree>
    <p:extLst>
      <p:ext uri="{BB962C8B-B14F-4D97-AF65-F5344CB8AC3E}">
        <p14:creationId xmlns:p14="http://schemas.microsoft.com/office/powerpoint/2010/main" val="2440977027"/>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fld id="{002C7444-2D8E-4D1C-B371-4EAAAA0D95C9}" type="slidenum">
              <a:rPr lang="en-US" smtClean="0"/>
              <a:t>6</a:t>
            </a:fld>
            <a:endParaRPr lang="en-US"/>
          </a:p>
        </p:txBody>
      </p:sp>
    </p:spTree>
    <p:extLst>
      <p:ext uri="{BB962C8B-B14F-4D97-AF65-F5344CB8AC3E}">
        <p14:creationId xmlns:p14="http://schemas.microsoft.com/office/powerpoint/2010/main" val="2277848955"/>
      </p:ext>
    </p:extLst>
  </p:cSld>
  <p:clrMapOvr>
    <a:masterClrMapping/>
  </p:clrMapOvr>
</p:notes>
</file>

<file path=ppt/slideLayouts/_rels/slideLayout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2130425"/>
            <a:ext cx="7772400" cy="1470025"/>
          </a:xfrm>
        </p:spPr>
        <p:txBody>
          <a:bodyPr/>
          <a:lstStyle/>
          <a:p>
            <a:r>
              <a:rPr lang="en-US" smtClean="0"/>
              <a:t>Click to edit Master title style</a:t>
            </a:r>
            <a:endParaRPr lang="en-US"/>
          </a:p>
        </p:txBody>
      </p:sp>
      <p:sp>
        <p:nvSpPr>
          <p:cNvPr id="3" name="Subtitle 2"/>
          <p:cNvSpPr>
            <a:spLocks noGrp="1"/>
          </p:cNvSpPr>
          <p:nvPr>
            <p:ph type="subTitle" idx="1"/>
          </p:nvPr>
        </p:nvSpPr>
        <p:spPr>
          <a:xfrm>
            <a:off x="1371600" y="3886200"/>
            <a:ext cx="6400800" cy="1752600"/>
          </a:xfrm>
        </p:spPr>
        <p:txBody>
          <a:bodyPr/>
          <a:lstStyle>
            <a:lvl1pPr marL="0" indent="0" algn="ctr">
              <a:buNone/>
              <a:defRPr>
                <a:solidFill>
                  <a:schemeClr val="tx1">
                    <a:tint val="75000"/>
                  </a:schemeClr>
                </a:solidFill>
              </a:defRPr>
            </a:lvl1pPr>
            <a:lvl2pPr marL="457200" indent="0" algn="ctr">
              <a:buNone/>
              <a:defRPr>
                <a:solidFill>
                  <a:schemeClr val="tx1">
                    <a:tint val="75000"/>
                  </a:schemeClr>
                </a:solidFill>
              </a:defRPr>
            </a:lvl2pPr>
            <a:lvl3pPr marL="914400" indent="0" algn="ctr">
              <a:buNone/>
              <a:defRPr>
                <a:solidFill>
                  <a:schemeClr val="tx1">
                    <a:tint val="75000"/>
                  </a:schemeClr>
                </a:solidFill>
              </a:defRPr>
            </a:lvl3pPr>
            <a:lvl4pPr marL="1371600" indent="0" algn="ctr">
              <a:buNone/>
              <a:defRPr>
                <a:solidFill>
                  <a:schemeClr val="tx1">
                    <a:tint val="75000"/>
                  </a:schemeClr>
                </a:solidFill>
              </a:defRPr>
            </a:lvl4pPr>
            <a:lvl5pPr marL="1828800" indent="0" algn="ctr">
              <a:buNone/>
              <a:defRPr>
                <a:solidFill>
                  <a:schemeClr val="tx1">
                    <a:tint val="75000"/>
                  </a:schemeClr>
                </a:solidFill>
              </a:defRPr>
            </a:lvl5pPr>
            <a:lvl6pPr marL="2286000" indent="0" algn="ctr">
              <a:buNone/>
              <a:defRPr>
                <a:solidFill>
                  <a:schemeClr val="tx1">
                    <a:tint val="75000"/>
                  </a:schemeClr>
                </a:solidFill>
              </a:defRPr>
            </a:lvl6pPr>
            <a:lvl7pPr marL="2743200" indent="0" algn="ctr">
              <a:buNone/>
              <a:defRPr>
                <a:solidFill>
                  <a:schemeClr val="tx1">
                    <a:tint val="75000"/>
                  </a:schemeClr>
                </a:solidFill>
              </a:defRPr>
            </a:lvl7pPr>
            <a:lvl8pPr marL="3200400" indent="0" algn="ctr">
              <a:buNone/>
              <a:defRPr>
                <a:solidFill>
                  <a:schemeClr val="tx1">
                    <a:tint val="75000"/>
                  </a:schemeClr>
                </a:solidFill>
              </a:defRPr>
            </a:lvl8pPr>
            <a:lvl9pPr marL="3657600" indent="0" algn="ctr">
              <a:buNone/>
              <a:defRPr>
                <a:solidFill>
                  <a:schemeClr val="tx1">
                    <a:tint val="75000"/>
                  </a:schemeClr>
                </a:solidFill>
              </a:defRPr>
            </a:lvl9pPr>
          </a:lstStyle>
          <a:p>
            <a:r>
              <a:rPr lang="en-US" smtClean="0"/>
              <a:t>Click to edit Master subtitle style</a:t>
            </a:r>
            <a:endParaRPr lang="en-US"/>
          </a:p>
        </p:txBody>
      </p:sp>
      <p:sp>
        <p:nvSpPr>
          <p:cNvPr id="4" name="Date Placeholder 3"/>
          <p:cNvSpPr>
            <a:spLocks noGrp="1"/>
          </p:cNvSpPr>
          <p:nvPr>
            <p:ph type="dt" sz="half" idx="10"/>
          </p:nvPr>
        </p:nvSpPr>
        <p:spPr/>
        <p:txBody>
          <a:bodyPr/>
          <a:lstStyle/>
          <a:p>
            <a:fld id="{22797584-C9A6-4118-B4B1-F1FE962FBBF5}" type="datetimeFigureOut">
              <a:rPr lang="en-US" smtClean="0"/>
              <a:t>13-09-2020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3556113205"/>
      </p:ext>
    </p:extLst>
  </p:cSld>
  <p:clrMapOvr>
    <a:masterClrMapping/>
  </p:clrMapOvr>
</p:sldLayout>
</file>

<file path=ppt/slideLayouts/slideLayout10.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Vertical Text Placeholder 2"/>
          <p:cNvSpPr>
            <a:spLocks noGrp="1"/>
          </p:cNvSpPr>
          <p:nvPr>
            <p:ph type="body" orient="vert" idx="1"/>
          </p:nvPr>
        </p:nvSpPr>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97584-C9A6-4118-B4B1-F1FE962FBBF5}" type="datetimeFigureOut">
              <a:rPr lang="en-US" smtClean="0"/>
              <a:t>13-09-2020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3363151572"/>
      </p:ext>
    </p:extLst>
  </p:cSld>
  <p:clrMapOvr>
    <a:masterClrMapping/>
  </p:clrMapOvr>
</p:sldLayout>
</file>

<file path=ppt/slideLayouts/slideLayout11.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629400" y="274638"/>
            <a:ext cx="2057400" cy="5851525"/>
          </a:xfrm>
        </p:spPr>
        <p:txBody>
          <a:bodyPr vert="eaVert"/>
          <a:lstStyle/>
          <a:p>
            <a:r>
              <a:rPr lang="en-US" smtClean="0"/>
              <a:t>Click to edit Master title style</a:t>
            </a:r>
            <a:endParaRPr lang="en-US"/>
          </a:p>
        </p:txBody>
      </p:sp>
      <p:sp>
        <p:nvSpPr>
          <p:cNvPr id="3" name="Vertical Text Placeholder 2"/>
          <p:cNvSpPr>
            <a:spLocks noGrp="1"/>
          </p:cNvSpPr>
          <p:nvPr>
            <p:ph type="body" orient="vert" idx="1"/>
          </p:nvPr>
        </p:nvSpPr>
        <p:spPr>
          <a:xfrm>
            <a:off x="457200" y="274638"/>
            <a:ext cx="6019800" cy="5851525"/>
          </a:xfrm>
        </p:spPr>
        <p:txBody>
          <a:bodyPr vert="eaVert"/>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97584-C9A6-4118-B4B1-F1FE962FBBF5}" type="datetimeFigureOut">
              <a:rPr lang="en-US" smtClean="0"/>
              <a:t>13-09-2020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30020605"/>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idx="1"/>
          </p:nvPr>
        </p:nvSpPr>
        <p:spPr/>
        <p:txBody>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10"/>
          </p:nvPr>
        </p:nvSpPr>
        <p:spPr/>
        <p:txBody>
          <a:bodyPr/>
          <a:lstStyle/>
          <a:p>
            <a:fld id="{22797584-C9A6-4118-B4B1-F1FE962FBBF5}" type="datetimeFigureOut">
              <a:rPr lang="en-US" smtClean="0"/>
              <a:t>13-09-2020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4239593468"/>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722313" y="4406900"/>
            <a:ext cx="7772400" cy="1362075"/>
          </a:xfrm>
        </p:spPr>
        <p:txBody>
          <a:bodyPr anchor="t"/>
          <a:lstStyle>
            <a:lvl1pPr algn="l">
              <a:defRPr sz="4000" b="1" cap="all"/>
            </a:lvl1pPr>
          </a:lstStyle>
          <a:p>
            <a:r>
              <a:rPr lang="en-US" smtClean="0"/>
              <a:t>Click to edit Master title style</a:t>
            </a:r>
            <a:endParaRPr lang="en-US"/>
          </a:p>
        </p:txBody>
      </p:sp>
      <p:sp>
        <p:nvSpPr>
          <p:cNvPr id="3" name="Text Placeholder 2"/>
          <p:cNvSpPr>
            <a:spLocks noGrp="1"/>
          </p:cNvSpPr>
          <p:nvPr>
            <p:ph type="body" idx="1"/>
          </p:nvPr>
        </p:nvSpPr>
        <p:spPr>
          <a:xfrm>
            <a:off x="722313" y="2906713"/>
            <a:ext cx="7772400" cy="1500187"/>
          </a:xfrm>
        </p:spPr>
        <p:txBody>
          <a:bodyPr anchor="b"/>
          <a:lstStyle>
            <a:lvl1pPr marL="0" indent="0">
              <a:buNone/>
              <a:defRPr sz="2000">
                <a:solidFill>
                  <a:schemeClr val="tx1">
                    <a:tint val="75000"/>
                  </a:schemeClr>
                </a:solidFill>
              </a:defRPr>
            </a:lvl1pPr>
            <a:lvl2pPr marL="457200" indent="0">
              <a:buNone/>
              <a:defRPr sz="1800">
                <a:solidFill>
                  <a:schemeClr val="tx1">
                    <a:tint val="75000"/>
                  </a:schemeClr>
                </a:solidFill>
              </a:defRPr>
            </a:lvl2pPr>
            <a:lvl3pPr marL="914400" indent="0">
              <a:buNone/>
              <a:defRPr sz="1600">
                <a:solidFill>
                  <a:schemeClr val="tx1">
                    <a:tint val="75000"/>
                  </a:schemeClr>
                </a:solidFill>
              </a:defRPr>
            </a:lvl3pPr>
            <a:lvl4pPr marL="1371600" indent="0">
              <a:buNone/>
              <a:defRPr sz="1400">
                <a:solidFill>
                  <a:schemeClr val="tx1">
                    <a:tint val="75000"/>
                  </a:schemeClr>
                </a:solidFill>
              </a:defRPr>
            </a:lvl4pPr>
            <a:lvl5pPr marL="1828800" indent="0">
              <a:buNone/>
              <a:defRPr sz="1400">
                <a:solidFill>
                  <a:schemeClr val="tx1">
                    <a:tint val="75000"/>
                  </a:schemeClr>
                </a:solidFill>
              </a:defRPr>
            </a:lvl5pPr>
            <a:lvl6pPr marL="2286000" indent="0">
              <a:buNone/>
              <a:defRPr sz="1400">
                <a:solidFill>
                  <a:schemeClr val="tx1">
                    <a:tint val="75000"/>
                  </a:schemeClr>
                </a:solidFill>
              </a:defRPr>
            </a:lvl6pPr>
            <a:lvl7pPr marL="2743200" indent="0">
              <a:buNone/>
              <a:defRPr sz="1400">
                <a:solidFill>
                  <a:schemeClr val="tx1">
                    <a:tint val="75000"/>
                  </a:schemeClr>
                </a:solidFill>
              </a:defRPr>
            </a:lvl7pPr>
            <a:lvl8pPr marL="3200400" indent="0">
              <a:buNone/>
              <a:defRPr sz="1400">
                <a:solidFill>
                  <a:schemeClr val="tx1">
                    <a:tint val="75000"/>
                  </a:schemeClr>
                </a:solidFill>
              </a:defRPr>
            </a:lvl8pPr>
            <a:lvl9pPr marL="3657600" indent="0">
              <a:buNone/>
              <a:defRPr sz="1400">
                <a:solidFill>
                  <a:schemeClr val="tx1">
                    <a:tint val="75000"/>
                  </a:schemeClr>
                </a:solidFill>
              </a:defRPr>
            </a:lvl9pPr>
          </a:lstStyle>
          <a:p>
            <a:pPr lvl="0"/>
            <a:r>
              <a:rPr lang="en-US" smtClean="0"/>
              <a:t>Click to edit Master text styles</a:t>
            </a:r>
          </a:p>
        </p:txBody>
      </p:sp>
      <p:sp>
        <p:nvSpPr>
          <p:cNvPr id="4" name="Date Placeholder 3"/>
          <p:cNvSpPr>
            <a:spLocks noGrp="1"/>
          </p:cNvSpPr>
          <p:nvPr>
            <p:ph type="dt" sz="half" idx="10"/>
          </p:nvPr>
        </p:nvSpPr>
        <p:spPr/>
        <p:txBody>
          <a:bodyPr/>
          <a:lstStyle/>
          <a:p>
            <a:fld id="{22797584-C9A6-4118-B4B1-F1FE962FBBF5}" type="datetimeFigureOut">
              <a:rPr lang="en-US" smtClean="0"/>
              <a:t>13-09-2020</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720411161"/>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Content Placeholder 2"/>
          <p:cNvSpPr>
            <a:spLocks noGrp="1"/>
          </p:cNvSpPr>
          <p:nvPr>
            <p:ph sz="half" idx="1"/>
          </p:nvPr>
        </p:nvSpPr>
        <p:spPr>
          <a:xfrm>
            <a:off x="457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Content Placeholder 3"/>
          <p:cNvSpPr>
            <a:spLocks noGrp="1"/>
          </p:cNvSpPr>
          <p:nvPr>
            <p:ph sz="half" idx="2"/>
          </p:nvPr>
        </p:nvSpPr>
        <p:spPr>
          <a:xfrm>
            <a:off x="4648200" y="1600200"/>
            <a:ext cx="4038600" cy="4525963"/>
          </a:xfrm>
        </p:spPr>
        <p:txBody>
          <a:bodyPr/>
          <a:lstStyle>
            <a:lvl1pPr>
              <a:defRPr sz="2800"/>
            </a:lvl1pPr>
            <a:lvl2pPr>
              <a:defRPr sz="2400"/>
            </a:lvl2pPr>
            <a:lvl3pPr>
              <a:defRPr sz="2000"/>
            </a:lvl3pPr>
            <a:lvl4pPr>
              <a:defRPr sz="1800"/>
            </a:lvl4pPr>
            <a:lvl5pPr>
              <a:defRPr sz="1800"/>
            </a:lvl5pPr>
            <a:lvl6pPr>
              <a:defRPr sz="1800"/>
            </a:lvl6pPr>
            <a:lvl7pPr>
              <a:defRPr sz="1800"/>
            </a:lvl7pPr>
            <a:lvl8pPr>
              <a:defRPr sz="1800"/>
            </a:lvl8pPr>
            <a:lvl9pPr>
              <a:defRPr sz="18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Date Placeholder 4"/>
          <p:cNvSpPr>
            <a:spLocks noGrp="1"/>
          </p:cNvSpPr>
          <p:nvPr>
            <p:ph type="dt" sz="half" idx="10"/>
          </p:nvPr>
        </p:nvSpPr>
        <p:spPr/>
        <p:txBody>
          <a:bodyPr/>
          <a:lstStyle/>
          <a:p>
            <a:fld id="{22797584-C9A6-4118-B4B1-F1FE962FBBF5}" type="datetimeFigureOut">
              <a:rPr lang="en-US" smtClean="0"/>
              <a:t>13-09-2020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439802451"/>
      </p:ext>
    </p:extLst>
  </p:cSld>
  <p:clrMapOvr>
    <a:masterClrMapping/>
  </p:clrMapOvr>
</p:sldLayout>
</file>

<file path=ppt/slideLayouts/slideLayout5.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lvl1pPr>
              <a:defRPr/>
            </a:lvl1pPr>
          </a:lstStyle>
          <a:p>
            <a:r>
              <a:rPr lang="en-US" smtClean="0"/>
              <a:t>Click to edit Master title style</a:t>
            </a:r>
            <a:endParaRPr lang="en-US"/>
          </a:p>
        </p:txBody>
      </p:sp>
      <p:sp>
        <p:nvSpPr>
          <p:cNvPr id="3" name="Text Placeholder 2"/>
          <p:cNvSpPr>
            <a:spLocks noGrp="1"/>
          </p:cNvSpPr>
          <p:nvPr>
            <p:ph type="body" idx="1"/>
          </p:nvPr>
        </p:nvSpPr>
        <p:spPr>
          <a:xfrm>
            <a:off x="457200" y="1535113"/>
            <a:ext cx="4040188"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4" name="Content Placeholder 3"/>
          <p:cNvSpPr>
            <a:spLocks noGrp="1"/>
          </p:cNvSpPr>
          <p:nvPr>
            <p:ph sz="half" idx="2"/>
          </p:nvPr>
        </p:nvSpPr>
        <p:spPr>
          <a:xfrm>
            <a:off x="457200" y="2174875"/>
            <a:ext cx="4040188"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5" name="Text Placeholder 4"/>
          <p:cNvSpPr>
            <a:spLocks noGrp="1"/>
          </p:cNvSpPr>
          <p:nvPr>
            <p:ph type="body" sz="quarter" idx="3"/>
          </p:nvPr>
        </p:nvSpPr>
        <p:spPr>
          <a:xfrm>
            <a:off x="4645025" y="1535113"/>
            <a:ext cx="4041775" cy="63976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smtClean="0"/>
              <a:t>Click to edit Master text styles</a:t>
            </a:r>
          </a:p>
        </p:txBody>
      </p:sp>
      <p:sp>
        <p:nvSpPr>
          <p:cNvPr id="6" name="Content Placeholder 5"/>
          <p:cNvSpPr>
            <a:spLocks noGrp="1"/>
          </p:cNvSpPr>
          <p:nvPr>
            <p:ph sz="quarter" idx="4"/>
          </p:nvPr>
        </p:nvSpPr>
        <p:spPr>
          <a:xfrm>
            <a:off x="4645025" y="2174875"/>
            <a:ext cx="4041775" cy="3951288"/>
          </a:xfrm>
        </p:spPr>
        <p:txBody>
          <a:bodyPr/>
          <a:lstStyle>
            <a:lvl1pPr>
              <a:defRPr sz="2400"/>
            </a:lvl1pPr>
            <a:lvl2pPr>
              <a:defRPr sz="2000"/>
            </a:lvl2pPr>
            <a:lvl3pPr>
              <a:defRPr sz="1800"/>
            </a:lvl3pPr>
            <a:lvl4pPr>
              <a:defRPr sz="1600"/>
            </a:lvl4pPr>
            <a:lvl5pPr>
              <a:defRPr sz="1600"/>
            </a:lvl5pPr>
            <a:lvl6pPr>
              <a:defRPr sz="1600"/>
            </a:lvl6pPr>
            <a:lvl7pPr>
              <a:defRPr sz="1600"/>
            </a:lvl7pPr>
            <a:lvl8pPr>
              <a:defRPr sz="1600"/>
            </a:lvl8pPr>
            <a:lvl9pPr>
              <a:defRPr sz="16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7" name="Date Placeholder 6"/>
          <p:cNvSpPr>
            <a:spLocks noGrp="1"/>
          </p:cNvSpPr>
          <p:nvPr>
            <p:ph type="dt" sz="half" idx="10"/>
          </p:nvPr>
        </p:nvSpPr>
        <p:spPr/>
        <p:txBody>
          <a:bodyPr/>
          <a:lstStyle/>
          <a:p>
            <a:fld id="{22797584-C9A6-4118-B4B1-F1FE962FBBF5}" type="datetimeFigureOut">
              <a:rPr lang="en-US" smtClean="0"/>
              <a:t>13-09-2020</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2190701340"/>
      </p:ext>
    </p:extLst>
  </p:cSld>
  <p:clrMapOvr>
    <a:masterClrMapping/>
  </p:clrMapOvr>
</p:sldLayout>
</file>

<file path=ppt/slideLayouts/slideLayout6.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smtClean="0"/>
              <a:t>Click to edit Master title style</a:t>
            </a:r>
            <a:endParaRPr lang="en-US"/>
          </a:p>
        </p:txBody>
      </p:sp>
      <p:sp>
        <p:nvSpPr>
          <p:cNvPr id="3" name="Date Placeholder 2"/>
          <p:cNvSpPr>
            <a:spLocks noGrp="1"/>
          </p:cNvSpPr>
          <p:nvPr>
            <p:ph type="dt" sz="half" idx="10"/>
          </p:nvPr>
        </p:nvSpPr>
        <p:spPr/>
        <p:txBody>
          <a:bodyPr/>
          <a:lstStyle/>
          <a:p>
            <a:fld id="{22797584-C9A6-4118-B4B1-F1FE962FBBF5}" type="datetimeFigureOut">
              <a:rPr lang="en-US" smtClean="0"/>
              <a:t>13-09-2020</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3750977345"/>
      </p:ext>
    </p:extLst>
  </p:cSld>
  <p:clrMapOvr>
    <a:masterClrMapping/>
  </p:clrMapOvr>
</p:sldLayout>
</file>

<file path=ppt/slideLayouts/slideLayout7.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22797584-C9A6-4118-B4B1-F1FE962FBBF5}" type="datetimeFigureOut">
              <a:rPr lang="en-US" smtClean="0"/>
              <a:t>13-09-2020</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6889749"/>
      </p:ext>
    </p:extLst>
  </p:cSld>
  <p:clrMapOvr>
    <a:masterClrMapping/>
  </p:clrMapOvr>
</p:sldLayout>
</file>

<file path=ppt/slideLayouts/slideLayout8.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457200" y="273050"/>
            <a:ext cx="3008313" cy="1162050"/>
          </a:xfrm>
        </p:spPr>
        <p:txBody>
          <a:bodyPr anchor="b"/>
          <a:lstStyle>
            <a:lvl1pPr algn="l">
              <a:defRPr sz="2000" b="1"/>
            </a:lvl1pPr>
          </a:lstStyle>
          <a:p>
            <a:r>
              <a:rPr lang="en-US" smtClean="0"/>
              <a:t>Click to edit Master title style</a:t>
            </a:r>
            <a:endParaRPr lang="en-US"/>
          </a:p>
        </p:txBody>
      </p:sp>
      <p:sp>
        <p:nvSpPr>
          <p:cNvPr id="3" name="Content Placeholder 2"/>
          <p:cNvSpPr>
            <a:spLocks noGrp="1"/>
          </p:cNvSpPr>
          <p:nvPr>
            <p:ph idx="1"/>
          </p:nvPr>
        </p:nvSpPr>
        <p:spPr>
          <a:xfrm>
            <a:off x="3575050" y="273050"/>
            <a:ext cx="5111750" cy="5853113"/>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Text Placeholder 3"/>
          <p:cNvSpPr>
            <a:spLocks noGrp="1"/>
          </p:cNvSpPr>
          <p:nvPr>
            <p:ph type="body" sz="half" idx="2"/>
          </p:nvPr>
        </p:nvSpPr>
        <p:spPr>
          <a:xfrm>
            <a:off x="457200" y="1435100"/>
            <a:ext cx="3008313" cy="4691063"/>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97584-C9A6-4118-B4B1-F1FE962FBBF5}" type="datetimeFigureOut">
              <a:rPr lang="en-US" smtClean="0"/>
              <a:t>13-09-2020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1318838033"/>
      </p:ext>
    </p:extLst>
  </p:cSld>
  <p:clrMapOvr>
    <a:masterClrMapping/>
  </p:clrMapOvr>
</p:sldLayout>
</file>

<file path=ppt/slideLayouts/slideLayout9.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1792288" y="4800600"/>
            <a:ext cx="5486400" cy="566738"/>
          </a:xfrm>
        </p:spPr>
        <p:txBody>
          <a:bodyPr anchor="b"/>
          <a:lstStyle>
            <a:lvl1pPr algn="l">
              <a:defRPr sz="2000" b="1"/>
            </a:lvl1pPr>
          </a:lstStyle>
          <a:p>
            <a:r>
              <a:rPr lang="en-US" smtClean="0"/>
              <a:t>Click to edit Master title style</a:t>
            </a:r>
            <a:endParaRPr lang="en-US"/>
          </a:p>
        </p:txBody>
      </p:sp>
      <p:sp>
        <p:nvSpPr>
          <p:cNvPr id="3" name="Picture Placeholder 2"/>
          <p:cNvSpPr>
            <a:spLocks noGrp="1"/>
          </p:cNvSpPr>
          <p:nvPr>
            <p:ph type="pic" idx="1"/>
          </p:nvPr>
        </p:nvSpPr>
        <p:spPr>
          <a:xfrm>
            <a:off x="1792288" y="612775"/>
            <a:ext cx="5486400" cy="4114800"/>
          </a:xfrm>
        </p:spPr>
        <p:txBody>
          <a:bodyPr/>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endParaRPr lang="en-US"/>
          </a:p>
        </p:txBody>
      </p:sp>
      <p:sp>
        <p:nvSpPr>
          <p:cNvPr id="4" name="Text Placeholder 3"/>
          <p:cNvSpPr>
            <a:spLocks noGrp="1"/>
          </p:cNvSpPr>
          <p:nvPr>
            <p:ph type="body" sz="half" idx="2"/>
          </p:nvPr>
        </p:nvSpPr>
        <p:spPr>
          <a:xfrm>
            <a:off x="1792288" y="5367338"/>
            <a:ext cx="5486400" cy="804862"/>
          </a:xfrm>
        </p:spPr>
        <p:txBody>
          <a:bodyPr/>
          <a:lstStyle>
            <a:lvl1pPr marL="0" indent="0">
              <a:buNone/>
              <a:defRPr sz="1400"/>
            </a:lvl1pPr>
            <a:lvl2pPr marL="457200" indent="0">
              <a:buNone/>
              <a:defRPr sz="1200"/>
            </a:lvl2pPr>
            <a:lvl3pPr marL="914400" indent="0">
              <a:buNone/>
              <a:defRPr sz="1000"/>
            </a:lvl3pPr>
            <a:lvl4pPr marL="1371600" indent="0">
              <a:buNone/>
              <a:defRPr sz="900"/>
            </a:lvl4pPr>
            <a:lvl5pPr marL="1828800" indent="0">
              <a:buNone/>
              <a:defRPr sz="900"/>
            </a:lvl5pPr>
            <a:lvl6pPr marL="2286000" indent="0">
              <a:buNone/>
              <a:defRPr sz="900"/>
            </a:lvl6pPr>
            <a:lvl7pPr marL="2743200" indent="0">
              <a:buNone/>
              <a:defRPr sz="900"/>
            </a:lvl7pPr>
            <a:lvl8pPr marL="3200400" indent="0">
              <a:buNone/>
              <a:defRPr sz="900"/>
            </a:lvl8pPr>
            <a:lvl9pPr marL="3657600" indent="0">
              <a:buNone/>
              <a:defRPr sz="900"/>
            </a:lvl9pPr>
          </a:lstStyle>
          <a:p>
            <a:pPr lvl="0"/>
            <a:r>
              <a:rPr lang="en-US" smtClean="0"/>
              <a:t>Click to edit Master text styles</a:t>
            </a:r>
          </a:p>
        </p:txBody>
      </p:sp>
      <p:sp>
        <p:nvSpPr>
          <p:cNvPr id="5" name="Date Placeholder 4"/>
          <p:cNvSpPr>
            <a:spLocks noGrp="1"/>
          </p:cNvSpPr>
          <p:nvPr>
            <p:ph type="dt" sz="half" idx="10"/>
          </p:nvPr>
        </p:nvSpPr>
        <p:spPr/>
        <p:txBody>
          <a:bodyPr/>
          <a:lstStyle/>
          <a:p>
            <a:fld id="{22797584-C9A6-4118-B4B1-F1FE962FBBF5}" type="datetimeFigureOut">
              <a:rPr lang="en-US" smtClean="0"/>
              <a:t>13-09-2020</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693BEB4-6762-421F-9FB9-E68FBA29CC4D}" type="slidenum">
              <a:rPr lang="en-US" smtClean="0"/>
              <a:t>‹#›</a:t>
            </a:fld>
            <a:endParaRPr lang="en-US"/>
          </a:p>
        </p:txBody>
      </p:sp>
    </p:spTree>
    <p:extLst>
      <p:ext uri="{BB962C8B-B14F-4D97-AF65-F5344CB8AC3E}">
        <p14:creationId xmlns:p14="http://schemas.microsoft.com/office/powerpoint/2010/main" val="2713174149"/>
      </p:ext>
    </p:extLst>
  </p:cSld>
  <p:clrMapOvr>
    <a:masterClrMapping/>
  </p:clrMapOvr>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theme" Target="../theme/theme1.xml"/><Relationship Id="rId2" Type="http://schemas.openxmlformats.org/officeDocument/2006/relationships/slideLayout" Target="../slideLayouts/slideLayout2.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457200" y="274638"/>
            <a:ext cx="8229600" cy="1143000"/>
          </a:xfrm>
          <a:prstGeom prst="rect">
            <a:avLst/>
          </a:prstGeom>
        </p:spPr>
        <p:txBody>
          <a:bodyPr vert="horz" lIns="91440" tIns="45720" rIns="91440" bIns="45720" rtlCol="0" anchor="ctr">
            <a:normAutofit/>
          </a:bodyPr>
          <a:lstStyle/>
          <a:p>
            <a:r>
              <a:rPr lang="en-US" smtClean="0"/>
              <a:t>Click to edit Master title style</a:t>
            </a:r>
            <a:endParaRPr lang="en-US"/>
          </a:p>
        </p:txBody>
      </p:sp>
      <p:sp>
        <p:nvSpPr>
          <p:cNvPr id="3" name="Text Placeholder 2"/>
          <p:cNvSpPr>
            <a:spLocks noGrp="1"/>
          </p:cNvSpPr>
          <p:nvPr>
            <p:ph type="body" idx="1"/>
          </p:nvPr>
        </p:nvSpPr>
        <p:spPr>
          <a:xfrm>
            <a:off x="457200" y="1600200"/>
            <a:ext cx="8229600" cy="4525963"/>
          </a:xfrm>
          <a:prstGeom prst="rect">
            <a:avLst/>
          </a:prstGeom>
        </p:spPr>
        <p:txBody>
          <a:bodyPr vert="horz" lIns="91440" tIns="45720" rIns="91440" bIns="45720" rtlCol="0">
            <a:normAutofit/>
          </a:bodyPr>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US"/>
          </a:p>
        </p:txBody>
      </p:sp>
      <p:sp>
        <p:nvSpPr>
          <p:cNvPr id="4" name="Date Placeholder 3"/>
          <p:cNvSpPr>
            <a:spLocks noGrp="1"/>
          </p:cNvSpPr>
          <p:nvPr>
            <p:ph type="dt" sz="half" idx="2"/>
          </p:nvPr>
        </p:nvSpPr>
        <p:spPr>
          <a:xfrm>
            <a:off x="457200" y="6356350"/>
            <a:ext cx="21336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22797584-C9A6-4118-B4B1-F1FE962FBBF5}" type="datetimeFigureOut">
              <a:rPr lang="en-US" smtClean="0"/>
              <a:t>13-09-2020</a:t>
            </a:fld>
            <a:endParaRPr lang="en-US"/>
          </a:p>
        </p:txBody>
      </p:sp>
      <p:sp>
        <p:nvSpPr>
          <p:cNvPr id="5" name="Footer Placeholder 4"/>
          <p:cNvSpPr>
            <a:spLocks noGrp="1"/>
          </p:cNvSpPr>
          <p:nvPr>
            <p:ph type="ftr" sz="quarter" idx="3"/>
          </p:nvPr>
        </p:nvSpPr>
        <p:spPr>
          <a:xfrm>
            <a:off x="3124200" y="6356350"/>
            <a:ext cx="28956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a:p>
        </p:txBody>
      </p:sp>
      <p:sp>
        <p:nvSpPr>
          <p:cNvPr id="6" name="Slide Number Placeholder 5"/>
          <p:cNvSpPr>
            <a:spLocks noGrp="1"/>
          </p:cNvSpPr>
          <p:nvPr>
            <p:ph type="sldNum" sz="quarter" idx="4"/>
          </p:nvPr>
        </p:nvSpPr>
        <p:spPr>
          <a:xfrm>
            <a:off x="6553200" y="6356350"/>
            <a:ext cx="21336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D693BEB4-6762-421F-9FB9-E68FBA29CC4D}" type="slidenum">
              <a:rPr lang="en-US" smtClean="0"/>
              <a:t>‹#›</a:t>
            </a:fld>
            <a:endParaRPr lang="en-US"/>
          </a:p>
        </p:txBody>
      </p:sp>
    </p:spTree>
    <p:extLst>
      <p:ext uri="{BB962C8B-B14F-4D97-AF65-F5344CB8AC3E}">
        <p14:creationId xmlns:p14="http://schemas.microsoft.com/office/powerpoint/2010/main" val="383893661"/>
      </p:ext>
    </p:extLst>
  </p:cSld>
  <p:clrMap bg1="lt1" tx1="dk1" bg2="lt2" tx2="dk2" accent1="accent1" accent2="accent2" accent3="accent3" accent4="accent4" accent5="accent5" accent6="accent6" hlink="hlink" folHlink="folHlink"/>
  <p:sldLayoutIdLst>
    <p:sldLayoutId id="2147483649" r:id="rId1"/>
    <p:sldLayoutId id="2147483650" r:id="rId2"/>
    <p:sldLayoutId id="2147483651" r:id="rId3"/>
    <p:sldLayoutId id="2147483652" r:id="rId4"/>
    <p:sldLayoutId id="2147483653" r:id="rId5"/>
    <p:sldLayoutId id="2147483654" r:id="rId6"/>
    <p:sldLayoutId id="2147483655" r:id="rId7"/>
    <p:sldLayoutId id="2147483656" r:id="rId8"/>
    <p:sldLayoutId id="2147483657" r:id="rId9"/>
    <p:sldLayoutId id="2147483658" r:id="rId10"/>
    <p:sldLayoutId id="2147483659" r:id="rId11"/>
  </p:sldLayoutIdLst>
  <p:txStyles>
    <p:titleStyle>
      <a:lvl1pPr algn="ctr" defTabSz="914400" rtl="0" eaLnBrk="1" latinLnBrk="0" hangingPunct="1">
        <a:spcBef>
          <a:spcPct val="0"/>
        </a:spcBef>
        <a:buNone/>
        <a:defRPr sz="4400" kern="1200">
          <a:solidFill>
            <a:schemeClr val="tx1"/>
          </a:solidFill>
          <a:latin typeface="+mj-lt"/>
          <a:ea typeface="+mj-ea"/>
          <a:cs typeface="+mj-cs"/>
        </a:defRPr>
      </a:lvl1pPr>
    </p:titleStyle>
    <p:bodyStyle>
      <a:lvl1pPr marL="342900" indent="-342900" algn="l" defTabSz="914400" rtl="0" eaLnBrk="1" latinLnBrk="0" hangingPunct="1">
        <a:spcBef>
          <a:spcPct val="20000"/>
        </a:spcBef>
        <a:buFont typeface="Arial" pitchFamily="34" charset="0"/>
        <a:buChar char="•"/>
        <a:defRPr sz="3200" kern="1200">
          <a:solidFill>
            <a:schemeClr val="tx1"/>
          </a:solidFill>
          <a:latin typeface="+mn-lt"/>
          <a:ea typeface="+mn-ea"/>
          <a:cs typeface="+mn-cs"/>
        </a:defRPr>
      </a:lvl1pPr>
      <a:lvl2pPr marL="742950" indent="-285750" algn="l" defTabSz="914400" rtl="0" eaLnBrk="1" latinLnBrk="0" hangingPunct="1">
        <a:spcBef>
          <a:spcPct val="20000"/>
        </a:spcBef>
        <a:buFont typeface="Arial" pitchFamily="34" charset="0"/>
        <a:buChar char="–"/>
        <a:defRPr sz="2800" kern="1200">
          <a:solidFill>
            <a:schemeClr val="tx1"/>
          </a:solidFill>
          <a:latin typeface="+mn-lt"/>
          <a:ea typeface="+mn-ea"/>
          <a:cs typeface="+mn-cs"/>
        </a:defRPr>
      </a:lvl2pPr>
      <a:lvl3pPr marL="1143000" indent="-228600" algn="l" defTabSz="914400" rtl="0" eaLnBrk="1" latinLnBrk="0" hangingPunct="1">
        <a:spcBef>
          <a:spcPct val="20000"/>
        </a:spcBef>
        <a:buFont typeface="Arial" pitchFamily="34" charset="0"/>
        <a:buChar char="•"/>
        <a:defRPr sz="2400" kern="1200">
          <a:solidFill>
            <a:schemeClr val="tx1"/>
          </a:solidFill>
          <a:latin typeface="+mn-lt"/>
          <a:ea typeface="+mn-ea"/>
          <a:cs typeface="+mn-cs"/>
        </a:defRPr>
      </a:lvl3pPr>
      <a:lvl4pPr marL="1600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4pPr>
      <a:lvl5pPr marL="20574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5pPr>
      <a:lvl6pPr marL="25146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8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90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200" indent="-228600" algn="l" defTabSz="914400"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3.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7.xml"/></Relationships>
</file>

<file path=ppt/slides/_rels/slide14.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3.avi"/><Relationship Id="rId1" Type="http://schemas.microsoft.com/office/2007/relationships/media" Target="../media/media3.avi"/><Relationship Id="rId4" Type="http://schemas.openxmlformats.org/officeDocument/2006/relationships/image" Target="../media/image7.png"/></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6.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17.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3.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Layout" Target="../slideLayouts/slideLayout7.xml"/></Relationships>
</file>

<file path=ppt/slides/_rels/slide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Layout" Target="../slideLayouts/slideLayout7.xml"/></Relationships>
</file>

<file path=ppt/slides/_rels/slide5.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1.avi"/><Relationship Id="rId1" Type="http://schemas.microsoft.com/office/2007/relationships/media" Target="../media/media1.avi"/><Relationship Id="rId4" Type="http://schemas.openxmlformats.org/officeDocument/2006/relationships/image" Target="../media/image3.png"/></Relationships>
</file>

<file path=ppt/slides/_rels/slide6.xml.rels><?xml version="1.0" encoding="UTF-8" standalone="yes"?>
<Relationships xmlns="http://schemas.openxmlformats.org/package/2006/relationships"><Relationship Id="rId3" Type="http://schemas.openxmlformats.org/officeDocument/2006/relationships/image" Target="../media/image4.png"/><Relationship Id="rId2" Type="http://schemas.openxmlformats.org/officeDocument/2006/relationships/notesSlide" Target="../notesSlides/notesSlide1.xml"/><Relationship Id="rId1" Type="http://schemas.openxmlformats.org/officeDocument/2006/relationships/slideLayout" Target="../slideLayouts/slideLayout7.xml"/></Relationships>
</file>

<file path=ppt/slides/_rels/slide7.xml.rels><?xml version="1.0" encoding="UTF-8" standalone="yes"?>
<Relationships xmlns="http://schemas.openxmlformats.org/package/2006/relationships"><Relationship Id="rId3" Type="http://schemas.openxmlformats.org/officeDocument/2006/relationships/slideLayout" Target="../slideLayouts/slideLayout7.xml"/><Relationship Id="rId2" Type="http://schemas.openxmlformats.org/officeDocument/2006/relationships/video" Target="../media/media2.avi"/><Relationship Id="rId1" Type="http://schemas.microsoft.com/office/2007/relationships/media" Target="../media/media2.avi"/><Relationship Id="rId4" Type="http://schemas.openxmlformats.org/officeDocument/2006/relationships/image" Target="../media/image5.png"/></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7.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Rectangle 3"/>
          <p:cNvSpPr/>
          <p:nvPr/>
        </p:nvSpPr>
        <p:spPr>
          <a:xfrm>
            <a:off x="304800" y="2895600"/>
            <a:ext cx="8610600" cy="954107"/>
          </a:xfrm>
          <a:prstGeom prst="rect">
            <a:avLst/>
          </a:prstGeom>
        </p:spPr>
        <p:txBody>
          <a:bodyPr wrap="square">
            <a:spAutoFit/>
          </a:bodyPr>
          <a:lstStyle/>
          <a:p>
            <a:r>
              <a:rPr lang="en-US" sz="2800">
                <a:latin typeface="Times New Roman" pitchFamily="18" charset="0"/>
                <a:cs typeface="Times New Roman" pitchFamily="18" charset="0"/>
              </a:rPr>
              <a:t>- Em hãy tạo thư mục LOP5, bên trong là thư mục con tên: LOP5A, LOP5B</a:t>
            </a:r>
            <a:r>
              <a:rPr lang="en-US" sz="2800" smtClean="0">
                <a:latin typeface="Times New Roman" pitchFamily="18" charset="0"/>
                <a:cs typeface="Times New Roman" pitchFamily="18" charset="0"/>
              </a:rPr>
              <a:t>.</a:t>
            </a:r>
            <a:endParaRPr lang="en-US" sz="2800">
              <a:latin typeface="Times New Roman" pitchFamily="18" charset="0"/>
              <a:cs typeface="Times New Roman" pitchFamily="18" charset="0"/>
            </a:endParaRPr>
          </a:p>
        </p:txBody>
      </p:sp>
      <p:sp>
        <p:nvSpPr>
          <p:cNvPr id="5" name="TextBox 4"/>
          <p:cNvSpPr txBox="1"/>
          <p:nvPr/>
        </p:nvSpPr>
        <p:spPr>
          <a:xfrm>
            <a:off x="1219200" y="457200"/>
            <a:ext cx="7467600" cy="1862048"/>
          </a:xfrm>
          <a:prstGeom prst="rect">
            <a:avLst/>
          </a:prstGeom>
          <a:noFill/>
        </p:spPr>
        <p:txBody>
          <a:bodyPr wrap="square" rtlCol="0">
            <a:spAutoFit/>
          </a:bodyPr>
          <a:lstStyle/>
          <a:p>
            <a:r>
              <a:rPr lang="en-US" sz="11500" smtClean="0">
                <a:latin typeface="Times New Roman" pitchFamily="18" charset="0"/>
                <a:cs typeface="Times New Roman" pitchFamily="18" charset="0"/>
              </a:rPr>
              <a:t>Khởi động</a:t>
            </a:r>
            <a:endParaRPr lang="en-US" sz="11500">
              <a:latin typeface="Times New Roman" pitchFamily="18" charset="0"/>
              <a:cs typeface="Times New Roman" pitchFamily="18" charset="0"/>
            </a:endParaRPr>
          </a:p>
        </p:txBody>
      </p:sp>
      <p:sp>
        <p:nvSpPr>
          <p:cNvPr id="6" name="Rectangle 5"/>
          <p:cNvSpPr/>
          <p:nvPr/>
        </p:nvSpPr>
        <p:spPr>
          <a:xfrm>
            <a:off x="294968" y="4191000"/>
            <a:ext cx="8620432" cy="1384995"/>
          </a:xfrm>
          <a:prstGeom prst="rect">
            <a:avLst/>
          </a:prstGeom>
        </p:spPr>
        <p:txBody>
          <a:bodyPr wrap="square">
            <a:spAutoFit/>
          </a:bodyPr>
          <a:lstStyle/>
          <a:p>
            <a:r>
              <a:rPr lang="en-US" sz="2800" smtClean="0">
                <a:latin typeface="Times New Roman" pitchFamily="18" charset="0"/>
                <a:cs typeface="Times New Roman" pitchFamily="18" charset="0"/>
              </a:rPr>
              <a:t>- Bên trong thư mục LOP5A tạo thư mục con TO1, TO2, TO3 rồi sao đó sao chép thư mục TO1, TO2, TO3 vào thư mục LOP5B.</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33257239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4"/>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4" grpId="0"/>
      <p:bldP spid="6" grpId="0"/>
    </p:bld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Tree>
    <p:extLst>
      <p:ext uri="{BB962C8B-B14F-4D97-AF65-F5344CB8AC3E}">
        <p14:creationId xmlns:p14="http://schemas.microsoft.com/office/powerpoint/2010/main" val="3459721715"/>
      </p:ext>
    </p:extLst>
  </p:cSld>
  <p:clrMapOvr>
    <a:masterClrMapping/>
  </p:clrMapOvr>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
            <a:ext cx="8077200" cy="1200329"/>
          </a:xfrm>
          <a:prstGeom prst="rect">
            <a:avLst/>
          </a:prstGeom>
          <a:noFill/>
        </p:spPr>
        <p:txBody>
          <a:bodyPr wrap="square" rtlCol="0">
            <a:spAutoFit/>
          </a:bodyPr>
          <a:lstStyle/>
          <a:p>
            <a:pPr algn="ctr"/>
            <a:r>
              <a:rPr lang="en-US" sz="7200" b="1" smtClean="0">
                <a:latin typeface="Times New Roman" pitchFamily="18" charset="0"/>
                <a:cs typeface="Times New Roman" pitchFamily="18" charset="0"/>
              </a:rPr>
              <a:t>Khởi động:</a:t>
            </a:r>
            <a:endParaRPr lang="en-US" sz="7200" b="1">
              <a:latin typeface="Times New Roman" pitchFamily="18" charset="0"/>
              <a:cs typeface="Times New Roman" pitchFamily="18" charset="0"/>
            </a:endParaRPr>
          </a:p>
        </p:txBody>
      </p:sp>
      <p:sp>
        <p:nvSpPr>
          <p:cNvPr id="3" name="Rectangle 2"/>
          <p:cNvSpPr/>
          <p:nvPr/>
        </p:nvSpPr>
        <p:spPr>
          <a:xfrm>
            <a:off x="304800" y="1676400"/>
            <a:ext cx="8610600" cy="3246530"/>
          </a:xfrm>
          <a:prstGeom prst="rect">
            <a:avLst/>
          </a:prstGeom>
        </p:spPr>
        <p:txBody>
          <a:bodyPr wrap="square">
            <a:spAutoFit/>
          </a:bodyPr>
          <a:lstStyle/>
          <a:p>
            <a:pPr>
              <a:lnSpc>
                <a:spcPct val="150000"/>
              </a:lnSpc>
            </a:pPr>
            <a:r>
              <a:rPr lang="en-US" sz="2800">
                <a:latin typeface="Times New Roman" pitchFamily="18" charset="0"/>
                <a:cs typeface="Times New Roman" pitchFamily="18" charset="0"/>
              </a:rPr>
              <a:t>- Em hãy tạo thư mục LOP5, bên trong là thư mục con tên: LOP5A, LOP5B.</a:t>
            </a:r>
          </a:p>
          <a:p>
            <a:pPr>
              <a:lnSpc>
                <a:spcPct val="150000"/>
              </a:lnSpc>
            </a:pPr>
            <a:r>
              <a:rPr lang="en-US" sz="2800">
                <a:latin typeface="Times New Roman" pitchFamily="18" charset="0"/>
                <a:cs typeface="Times New Roman" pitchFamily="18" charset="0"/>
              </a:rPr>
              <a:t>-Bên trong thư mục LOP5A tạo thư mục con TO1, TO2, TO3 rồi sao đó sao chép thư mục TO1, TO2, TO3 vào thư mục LOP5B.</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4043453954"/>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685800" y="152400"/>
            <a:ext cx="8077200" cy="2308324"/>
          </a:xfrm>
          <a:prstGeom prst="rect">
            <a:avLst/>
          </a:prstGeom>
          <a:noFill/>
        </p:spPr>
        <p:txBody>
          <a:bodyPr wrap="square" rtlCol="0">
            <a:spAutoFit/>
          </a:bodyPr>
          <a:lstStyle/>
          <a:p>
            <a:pPr algn="ctr"/>
            <a:r>
              <a:rPr lang="en-US" sz="7200" b="1" smtClean="0">
                <a:latin typeface="Times New Roman" pitchFamily="18" charset="0"/>
                <a:cs typeface="Times New Roman" pitchFamily="18" charset="0"/>
              </a:rPr>
              <a:t>Bài 2: Luyện tập (Tiết 2)</a:t>
            </a:r>
            <a:endParaRPr lang="en-US" sz="7200" b="1">
              <a:latin typeface="Times New Roman" pitchFamily="18" charset="0"/>
              <a:cs typeface="Times New Roman" pitchFamily="18" charset="0"/>
            </a:endParaRPr>
          </a:p>
        </p:txBody>
      </p:sp>
    </p:spTree>
    <p:extLst>
      <p:ext uri="{BB962C8B-B14F-4D97-AF65-F5344CB8AC3E}">
        <p14:creationId xmlns:p14="http://schemas.microsoft.com/office/powerpoint/2010/main" val="1061750497"/>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2"/>
          <p:cNvSpPr>
            <a:spLocks noChangeArrowheads="1"/>
          </p:cNvSpPr>
          <p:nvPr/>
        </p:nvSpPr>
        <p:spPr bwMode="auto">
          <a:xfrm>
            <a:off x="91178" y="-13551"/>
            <a:ext cx="8915400" cy="2862322"/>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square" lIns="91440" tIns="45720" rIns="91440" bIns="45720" numCol="1" anchor="ctr" anchorCtr="0" compatLnSpc="1">
            <a:prstTxWarp prst="textNoShape">
              <a:avLst/>
            </a:prstTxWarp>
            <a:spAutoFit/>
          </a:bodyPr>
          <a:lstStyle/>
          <a:p>
            <a:pPr marL="0" marR="0" lvl="0" indent="0" algn="l" defTabSz="914400" rtl="0" eaLnBrk="1" fontAlgn="base" latinLnBrk="0" hangingPunct="1">
              <a:lnSpc>
                <a:spcPct val="100000"/>
              </a:lnSpc>
              <a:spcBef>
                <a:spcPct val="0"/>
              </a:spcBef>
              <a:spcAft>
                <a:spcPct val="0"/>
              </a:spcAft>
              <a:buClrTx/>
              <a:buSzTx/>
              <a:buFontTx/>
              <a:buNone/>
              <a:tabLst/>
            </a:pPr>
            <a:r>
              <a:rPr kumimoji="0" lang="en-US" sz="28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2400" b="1" i="0" u="none" strike="noStrike" cap="none" normalizeH="0" baseline="0" smtClean="0">
                <a:ln>
                  <a:noFill/>
                </a:ln>
                <a:solidFill>
                  <a:srgbClr val="E600E6"/>
                </a:solidFill>
                <a:effectLst/>
                <a:latin typeface="Times New Roman" pitchFamily="18" charset="0"/>
                <a:ea typeface="Times New Roman" pitchFamily="18" charset="0"/>
                <a:cs typeface="Times New Roman" pitchFamily="18" charset="0"/>
              </a:rPr>
              <a:t>B. HOẠT ĐỘNG ỨNG DỤNG, MỞ RỘNG</a:t>
            </a:r>
            <a:endParaRPr kumimoji="0" lang="en-US" sz="14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1. Điều khiển để ngăn trái, ngăn phải hiển thị như hình dưới đây. Thực hiện sao chép hai tệp Bai1SoanThao.docx và Bai2SoanThao.docx từ thư mục SoanThao, trong thư  mục KHIEM của LOP4A sang thư mục LAN, trong thư mục TO2 của LOP5A theo hướng dẫn.</a:t>
            </a:r>
            <a:endParaRPr kumimoji="0" lang="en-US"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r>
              <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 Bước 1: Trong ngăn phải, nhấn giữ phím Shift đồng thời nháy chọn hai tệp Bai1SoanThao và Bai2SoanThao, nháy chuột phải rồi chọn </a:t>
            </a:r>
            <a:r>
              <a:rPr kumimoji="0" lang="en-US" sz="20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Copy</a:t>
            </a:r>
            <a:r>
              <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1100" b="0" i="0" u="none" strike="noStrike" cap="none" normalizeH="0" baseline="0" smtClean="0">
              <a:ln>
                <a:noFill/>
              </a:ln>
              <a:solidFill>
                <a:schemeClr val="tx1"/>
              </a:solidFill>
              <a:effectLst/>
              <a:latin typeface="Times New Roman" pitchFamily="18" charset="0"/>
              <a:cs typeface="Times New Roman" pitchFamily="18" charset="0"/>
            </a:endParaRPr>
          </a:p>
          <a:p>
            <a:pPr marL="0" marR="0" lvl="0" indent="0" algn="l" defTabSz="914400" rtl="0" eaLnBrk="0" fontAlgn="base" latinLnBrk="0" hangingPunct="0">
              <a:lnSpc>
                <a:spcPct val="100000"/>
              </a:lnSpc>
              <a:spcBef>
                <a:spcPct val="0"/>
              </a:spcBef>
              <a:spcAft>
                <a:spcPct val="0"/>
              </a:spcAft>
              <a:buClrTx/>
              <a:buSzTx/>
              <a:buFontTx/>
              <a:buNone/>
              <a:tabLst/>
            </a:pPr>
            <a:endParaRPr kumimoji="0" lang="en-US" sz="3200" b="0" i="0" u="none" strike="noStrike" cap="none" normalizeH="0" baseline="0" smtClean="0">
              <a:ln>
                <a:noFill/>
              </a:ln>
              <a:solidFill>
                <a:schemeClr val="tx1"/>
              </a:solidFill>
              <a:effectLst/>
              <a:latin typeface="Times New Roman" pitchFamily="18" charset="0"/>
              <a:cs typeface="Times New Roman" pitchFamily="18" charset="0"/>
            </a:endParaRPr>
          </a:p>
        </p:txBody>
      </p:sp>
      <p:pic>
        <p:nvPicPr>
          <p:cNvPr id="2049" name="Picture 2" descr="Description: New Picture (7)"/>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533400" y="2305223"/>
            <a:ext cx="7086600" cy="3543300"/>
          </a:xfrm>
          <a:prstGeom prst="rect">
            <a:avLst/>
          </a:prstGeom>
          <a:noFill/>
          <a:extLst>
            <a:ext uri="{909E8E84-426E-40DD-AFC4-6F175D3DCCD1}">
              <a14:hiddenFill xmlns:a14="http://schemas.microsoft.com/office/drawing/2010/main">
                <a:solidFill>
                  <a:srgbClr val="FFFFFF"/>
                </a:solidFill>
              </a14:hiddenFill>
            </a:ext>
          </a:extLst>
        </p:spPr>
      </p:pic>
      <p:sp>
        <p:nvSpPr>
          <p:cNvPr id="3" name="Rectangle 3"/>
          <p:cNvSpPr>
            <a:spLocks noChangeArrowheads="1"/>
          </p:cNvSpPr>
          <p:nvPr/>
        </p:nvSpPr>
        <p:spPr bwMode="auto">
          <a:xfrm>
            <a:off x="0" y="6257835"/>
            <a:ext cx="9266447" cy="40011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txBody>
          <a:bodyPr vert="horz" wrap="none" lIns="91440" tIns="45720" rIns="91440" bIns="45720" numCol="1" anchor="ctr" anchorCtr="0" compatLnSpc="1">
            <a:prstTxWarp prst="textNoShape">
              <a:avLst/>
            </a:prstTxWarp>
            <a:spAutoFit/>
          </a:bodyPr>
          <a:lstStyle/>
          <a:p>
            <a:pPr marL="0" marR="0" lvl="0" indent="0" algn="just" defTabSz="914400" rtl="0" eaLnBrk="1" fontAlgn="base" latinLnBrk="0" hangingPunct="1">
              <a:lnSpc>
                <a:spcPct val="100000"/>
              </a:lnSpc>
              <a:spcBef>
                <a:spcPct val="0"/>
              </a:spcBef>
              <a:spcAft>
                <a:spcPct val="0"/>
              </a:spcAft>
              <a:buClrTx/>
              <a:buSzTx/>
              <a:buFontTx/>
              <a:buNone/>
              <a:tabLst/>
            </a:pPr>
            <a:r>
              <a:rPr kumimoji="0" lang="en-US" sz="2000" b="0" i="1"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a:t>
            </a:r>
            <a:r>
              <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 Bước 2: Trong ngăn trái, nháy chuột phải vào thư mục SOANTHAO rồi chọn </a:t>
            </a:r>
            <a:r>
              <a:rPr kumimoji="0" lang="en-US" sz="2000" b="1"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Paste</a:t>
            </a:r>
            <a:r>
              <a:rPr kumimoji="0" lang="en-US" sz="2000" b="0" i="0" u="none" strike="noStrike" cap="none" normalizeH="0" baseline="0" smtClean="0">
                <a:ln>
                  <a:noFill/>
                </a:ln>
                <a:solidFill>
                  <a:schemeClr val="tx1"/>
                </a:solidFill>
                <a:effectLst/>
                <a:latin typeface="Times New Roman" pitchFamily="18" charset="0"/>
                <a:ea typeface="Times New Roman" pitchFamily="18" charset="0"/>
                <a:cs typeface="Times New Roman" pitchFamily="18" charset="0"/>
              </a:rPr>
              <a:t>.</a:t>
            </a:r>
            <a:endParaRPr kumimoji="0" lang="en-US" sz="3200" b="0" i="0" u="none" strike="noStrike" cap="none" normalizeH="0" baseline="0" smtClean="0">
              <a:ln>
                <a:noFill/>
              </a:ln>
              <a:solidFill>
                <a:schemeClr val="tx1"/>
              </a:solidFill>
              <a:effectLst/>
              <a:latin typeface="Times New Roman" pitchFamily="18" charset="0"/>
              <a:cs typeface="Times New Roman" pitchFamily="18" charset="0"/>
            </a:endParaRPr>
          </a:p>
        </p:txBody>
      </p:sp>
    </p:spTree>
    <p:extLst>
      <p:ext uri="{BB962C8B-B14F-4D97-AF65-F5344CB8AC3E}">
        <p14:creationId xmlns:p14="http://schemas.microsoft.com/office/powerpoint/2010/main" val="2454688324"/>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HĐ ƯD mở rộng.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0" y="846138"/>
            <a:ext cx="9144000" cy="5164137"/>
          </a:xfrm>
          <a:prstGeom prst="rect">
            <a:avLst/>
          </a:prstGeom>
        </p:spPr>
      </p:pic>
    </p:spTree>
    <p:extLst>
      <p:ext uri="{BB962C8B-B14F-4D97-AF65-F5344CB8AC3E}">
        <p14:creationId xmlns:p14="http://schemas.microsoft.com/office/powerpoint/2010/main" val="1057428743"/>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618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381000" y="457200"/>
            <a:ext cx="8458200" cy="1077218"/>
          </a:xfrm>
          <a:prstGeom prst="rect">
            <a:avLst/>
          </a:prstGeom>
        </p:spPr>
        <p:txBody>
          <a:bodyPr wrap="square">
            <a:spAutoFit/>
          </a:bodyPr>
          <a:lstStyle/>
          <a:p>
            <a:r>
              <a:rPr lang="nl-NL" sz="3200">
                <a:latin typeface="Times New Roman" pitchFamily="18" charset="0"/>
                <a:cs typeface="Times New Roman" pitchFamily="18" charset="0"/>
              </a:rPr>
              <a:t> 2. Thảo luận với bạn em các thao tác cần làm trước khi quyết định xóa thư mục LOP4A.</a:t>
            </a:r>
            <a:endParaRPr lang="en-US" sz="3200">
              <a:latin typeface="Times New Roman" pitchFamily="18" charset="0"/>
              <a:cs typeface="Times New Roman" pitchFamily="18" charset="0"/>
            </a:endParaRPr>
          </a:p>
        </p:txBody>
      </p:sp>
    </p:spTree>
    <p:extLst>
      <p:ext uri="{BB962C8B-B14F-4D97-AF65-F5344CB8AC3E}">
        <p14:creationId xmlns:p14="http://schemas.microsoft.com/office/powerpoint/2010/main" val="3005962399"/>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304801"/>
            <a:ext cx="8763000" cy="5262979"/>
          </a:xfrm>
          <a:prstGeom prst="rect">
            <a:avLst/>
          </a:prstGeom>
        </p:spPr>
        <p:txBody>
          <a:bodyPr wrap="square">
            <a:spAutoFit/>
          </a:bodyPr>
          <a:lstStyle/>
          <a:p>
            <a:pPr>
              <a:lnSpc>
                <a:spcPct val="150000"/>
              </a:lnSpc>
            </a:pPr>
            <a:r>
              <a:rPr lang="fr-FR" sz="2800" b="1" smtClean="0">
                <a:latin typeface="Times New Roman" pitchFamily="18" charset="0"/>
                <a:cs typeface="Times New Roman" pitchFamily="18" charset="0"/>
              </a:rPr>
              <a:t> </a:t>
            </a:r>
            <a:r>
              <a:rPr lang="fr-FR" sz="2800" b="1">
                <a:latin typeface="Times New Roman" pitchFamily="18" charset="0"/>
                <a:cs typeface="Times New Roman" pitchFamily="18" charset="0"/>
              </a:rPr>
              <a:t>3.</a:t>
            </a:r>
            <a:endParaRPr lang="en-US" sz="2800">
              <a:latin typeface="Times New Roman" pitchFamily="18" charset="0"/>
              <a:cs typeface="Times New Roman" pitchFamily="18" charset="0"/>
            </a:endParaRPr>
          </a:p>
          <a:p>
            <a:pPr>
              <a:lnSpc>
                <a:spcPct val="150000"/>
              </a:lnSpc>
            </a:pPr>
            <a:r>
              <a:rPr lang="fr-FR" sz="2800">
                <a:latin typeface="Times New Roman" pitchFamily="18" charset="0"/>
                <a:cs typeface="Times New Roman" pitchFamily="18" charset="0"/>
              </a:rPr>
              <a:t>Em hãy tạo thư mục </a:t>
            </a:r>
            <a:r>
              <a:rPr lang="fr-FR" sz="2800">
                <a:solidFill>
                  <a:srgbClr val="FF0000"/>
                </a:solidFill>
                <a:latin typeface="Times New Roman" pitchFamily="18" charset="0"/>
                <a:cs typeface="Times New Roman" pitchFamily="18" charset="0"/>
              </a:rPr>
              <a:t>HOC TAP</a:t>
            </a:r>
            <a:r>
              <a:rPr lang="fr-FR" sz="2800">
                <a:latin typeface="Times New Roman" pitchFamily="18" charset="0"/>
                <a:cs typeface="Times New Roman" pitchFamily="18" charset="0"/>
              </a:rPr>
              <a:t>, bên trong là thư mục con tên: </a:t>
            </a:r>
            <a:r>
              <a:rPr lang="fr-FR" sz="2800">
                <a:solidFill>
                  <a:srgbClr val="FF0000"/>
                </a:solidFill>
                <a:latin typeface="Times New Roman" pitchFamily="18" charset="0"/>
                <a:cs typeface="Times New Roman" pitchFamily="18" charset="0"/>
              </a:rPr>
              <a:t>TOAN, TIENG VIET, TIN HOC</a:t>
            </a:r>
            <a:r>
              <a:rPr lang="fr-FR" sz="2800">
                <a:latin typeface="Times New Roman" pitchFamily="18" charset="0"/>
                <a:cs typeface="Times New Roman" pitchFamily="18" charset="0"/>
              </a:rPr>
              <a:t>, trong thư mục </a:t>
            </a:r>
            <a:r>
              <a:rPr lang="fr-FR" sz="2800">
                <a:solidFill>
                  <a:srgbClr val="FF0000"/>
                </a:solidFill>
                <a:latin typeface="Times New Roman" pitchFamily="18" charset="0"/>
                <a:cs typeface="Times New Roman" pitchFamily="18" charset="0"/>
              </a:rPr>
              <a:t>TOAN </a:t>
            </a:r>
            <a:r>
              <a:rPr lang="fr-FR" sz="2800">
                <a:latin typeface="Times New Roman" pitchFamily="18" charset="0"/>
                <a:cs typeface="Times New Roman" pitchFamily="18" charset="0"/>
              </a:rPr>
              <a:t>tạo thư mục con </a:t>
            </a:r>
            <a:r>
              <a:rPr lang="fr-FR" sz="2800">
                <a:solidFill>
                  <a:srgbClr val="FF0000"/>
                </a:solidFill>
                <a:latin typeface="Times New Roman" pitchFamily="18" charset="0"/>
                <a:cs typeface="Times New Roman" pitchFamily="18" charset="0"/>
              </a:rPr>
              <a:t>LY THUYET, THUC HANH</a:t>
            </a:r>
            <a:r>
              <a:rPr lang="fr-FR" sz="2800">
                <a:latin typeface="Times New Roman" pitchFamily="18" charset="0"/>
                <a:cs typeface="Times New Roman" pitchFamily="18" charset="0"/>
              </a:rPr>
              <a:t>. Tạo một tệp văn bản tên </a:t>
            </a:r>
            <a:r>
              <a:rPr lang="fr-FR" sz="2800">
                <a:solidFill>
                  <a:srgbClr val="FF0000"/>
                </a:solidFill>
                <a:latin typeface="Times New Roman" pitchFamily="18" charset="0"/>
                <a:cs typeface="Times New Roman" pitchFamily="18" charset="0"/>
              </a:rPr>
              <a:t>Baisoan.docx</a:t>
            </a:r>
            <a:r>
              <a:rPr lang="fr-FR" sz="2800">
                <a:latin typeface="Times New Roman" pitchFamily="18" charset="0"/>
                <a:cs typeface="Times New Roman" pitchFamily="18" charset="0"/>
              </a:rPr>
              <a:t> vào thư mục </a:t>
            </a:r>
            <a:r>
              <a:rPr lang="fr-FR" sz="2800">
                <a:solidFill>
                  <a:srgbClr val="FF0000"/>
                </a:solidFill>
                <a:latin typeface="Times New Roman" pitchFamily="18" charset="0"/>
                <a:cs typeface="Times New Roman" pitchFamily="18" charset="0"/>
              </a:rPr>
              <a:t>LY THUYET</a:t>
            </a:r>
            <a:r>
              <a:rPr lang="fr-FR" sz="2800">
                <a:latin typeface="Times New Roman" pitchFamily="18" charset="0"/>
                <a:cs typeface="Times New Roman" pitchFamily="18" charset="0"/>
              </a:rPr>
              <a:t>. Sau đó sao chép thư mục </a:t>
            </a:r>
            <a:r>
              <a:rPr lang="fr-FR" sz="2800">
                <a:solidFill>
                  <a:srgbClr val="FF0000"/>
                </a:solidFill>
                <a:latin typeface="Times New Roman" pitchFamily="18" charset="0"/>
                <a:cs typeface="Times New Roman" pitchFamily="18" charset="0"/>
              </a:rPr>
              <a:t>LY THUYET, THUC HANH </a:t>
            </a:r>
            <a:r>
              <a:rPr lang="fr-FR" sz="2800">
                <a:latin typeface="Times New Roman" pitchFamily="18" charset="0"/>
                <a:cs typeface="Times New Roman" pitchFamily="18" charset="0"/>
              </a:rPr>
              <a:t>vào thư mục </a:t>
            </a:r>
            <a:r>
              <a:rPr lang="fr-FR" sz="2800">
                <a:solidFill>
                  <a:srgbClr val="FF0000"/>
                </a:solidFill>
                <a:latin typeface="Times New Roman" pitchFamily="18" charset="0"/>
                <a:cs typeface="Times New Roman" pitchFamily="18" charset="0"/>
              </a:rPr>
              <a:t>TOAN, TIENG VIET, TIN HOC.</a:t>
            </a:r>
            <a:endParaRPr lang="en-US" sz="2800">
              <a:solidFill>
                <a:srgbClr val="FF0000"/>
              </a:solidFill>
              <a:latin typeface="Times New Roman" pitchFamily="18" charset="0"/>
              <a:cs typeface="Times New Roman" pitchFamily="18" charset="0"/>
            </a:endParaRPr>
          </a:p>
          <a:p>
            <a:pPr>
              <a:lnSpc>
                <a:spcPct val="150000"/>
              </a:lnSpc>
            </a:pPr>
            <a:r>
              <a:rPr lang="en-US" sz="2800">
                <a:latin typeface="Times New Roman" pitchFamily="18" charset="0"/>
                <a:cs typeface="Times New Roman" pitchFamily="18" charset="0"/>
              </a:rPr>
              <a:t>- Xóa thư mục </a:t>
            </a:r>
            <a:r>
              <a:rPr lang="en-US" sz="2800">
                <a:solidFill>
                  <a:srgbClr val="FF0000"/>
                </a:solidFill>
                <a:latin typeface="Times New Roman" pitchFamily="18" charset="0"/>
                <a:cs typeface="Times New Roman" pitchFamily="18" charset="0"/>
              </a:rPr>
              <a:t>HOC TAP</a:t>
            </a:r>
            <a:r>
              <a:rPr lang="en-US" sz="2800">
                <a:latin typeface="Times New Roman" pitchFamily="18" charset="0"/>
                <a:cs typeface="Times New Roman" pitchFamily="18" charset="0"/>
              </a:rPr>
              <a:t>.</a:t>
            </a:r>
          </a:p>
        </p:txBody>
      </p:sp>
    </p:spTree>
    <p:extLst>
      <p:ext uri="{BB962C8B-B14F-4D97-AF65-F5344CB8AC3E}">
        <p14:creationId xmlns:p14="http://schemas.microsoft.com/office/powerpoint/2010/main" val="93224271"/>
      </p:ext>
    </p:extLst>
  </p:cSld>
  <p:clrMapOvr>
    <a:masterClrMapping/>
  </p:clrMapOvr>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1676400"/>
            <a:ext cx="8763000" cy="3970318"/>
          </a:xfrm>
          <a:prstGeom prst="rect">
            <a:avLst/>
          </a:prstGeom>
        </p:spPr>
        <p:txBody>
          <a:bodyPr wrap="square">
            <a:spAutoFit/>
          </a:bodyPr>
          <a:lstStyle/>
          <a:p>
            <a:pPr>
              <a:lnSpc>
                <a:spcPct val="150000"/>
              </a:lnSpc>
            </a:pPr>
            <a:r>
              <a:rPr lang="en-US" sz="2800" smtClean="0">
                <a:latin typeface="Times New Roman" pitchFamily="18" charset="0"/>
                <a:cs typeface="Times New Roman" pitchFamily="18" charset="0"/>
              </a:rPr>
              <a:t>- Em hãy tạo thư mục tên em, bên trong là thư mục con tên: VE, SOAN THAO, TRINH CHIEU, trong thư mục VE tạo thư mục con LY THUYET, THUC HANH.</a:t>
            </a:r>
          </a:p>
          <a:p>
            <a:pPr>
              <a:lnSpc>
                <a:spcPct val="150000"/>
              </a:lnSpc>
            </a:pPr>
            <a:r>
              <a:rPr lang="en-US" sz="2800" smtClean="0">
                <a:latin typeface="Times New Roman" pitchFamily="18" charset="0"/>
                <a:cs typeface="Times New Roman" pitchFamily="18" charset="0"/>
              </a:rPr>
              <a:t>- Sau đó sao chép thư mục LY THUYET, THUC HANH vào thư mục VE, SOAN THAO, TRINH CHIEU.Rồi đỏi tên thư mục TIN HOC.</a:t>
            </a:r>
            <a:endParaRPr lang="en-US" sz="2800">
              <a:latin typeface="Times New Roman" pitchFamily="18" charset="0"/>
              <a:cs typeface="Times New Roman" pitchFamily="18" charset="0"/>
            </a:endParaRPr>
          </a:p>
        </p:txBody>
      </p:sp>
      <p:sp>
        <p:nvSpPr>
          <p:cNvPr id="5" name="TextBox 4"/>
          <p:cNvSpPr txBox="1"/>
          <p:nvPr/>
        </p:nvSpPr>
        <p:spPr>
          <a:xfrm>
            <a:off x="381000" y="762000"/>
            <a:ext cx="8001000"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Củng </a:t>
            </a:r>
            <a:r>
              <a:rPr lang="en-US" sz="4000" b="1" smtClean="0">
                <a:solidFill>
                  <a:srgbClr val="FF0000"/>
                </a:solidFill>
                <a:latin typeface="Times New Roman" pitchFamily="18" charset="0"/>
                <a:cs typeface="Times New Roman" pitchFamily="18" charset="0"/>
              </a:rPr>
              <a:t>cố:</a:t>
            </a:r>
            <a:r>
              <a:rPr lang="en-US" sz="4000" smtClean="0">
                <a:latin typeface="Times New Roman" pitchFamily="18" charset="0"/>
                <a:cs typeface="Times New Roman" pitchFamily="18" charset="0"/>
              </a:rPr>
              <a:t> </a:t>
            </a:r>
            <a:endParaRPr lang="en-US" sz="4000">
              <a:latin typeface="Times New Roman" pitchFamily="18" charset="0"/>
              <a:cs typeface="Times New Roman" pitchFamily="18" charset="0"/>
            </a:endParaRPr>
          </a:p>
        </p:txBody>
      </p:sp>
    </p:spTree>
    <p:extLst>
      <p:ext uri="{BB962C8B-B14F-4D97-AF65-F5344CB8AC3E}">
        <p14:creationId xmlns:p14="http://schemas.microsoft.com/office/powerpoint/2010/main" val="2361424740"/>
      </p:ext>
    </p:extLst>
  </p:cSld>
  <p:clrMapOvr>
    <a:masterClrMapping/>
  </p:clrMapOvr>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4" name="TextBox 3"/>
          <p:cNvSpPr txBox="1"/>
          <p:nvPr/>
        </p:nvSpPr>
        <p:spPr>
          <a:xfrm>
            <a:off x="685800" y="152400"/>
            <a:ext cx="8077200" cy="1200329"/>
          </a:xfrm>
          <a:prstGeom prst="rect">
            <a:avLst/>
          </a:prstGeom>
          <a:noFill/>
        </p:spPr>
        <p:txBody>
          <a:bodyPr wrap="square" rtlCol="0">
            <a:spAutoFit/>
          </a:bodyPr>
          <a:lstStyle/>
          <a:p>
            <a:pPr algn="ctr"/>
            <a:r>
              <a:rPr lang="en-US" sz="7200" b="1" smtClean="0">
                <a:latin typeface="Times New Roman" pitchFamily="18" charset="0"/>
                <a:cs typeface="Times New Roman" pitchFamily="18" charset="0"/>
              </a:rPr>
              <a:t>Bài 2: Luyện tập</a:t>
            </a:r>
            <a:endParaRPr lang="en-US" sz="7200" b="1">
              <a:latin typeface="Times New Roman" pitchFamily="18" charset="0"/>
              <a:cs typeface="Times New Roman" pitchFamily="18" charset="0"/>
            </a:endParaRPr>
          </a:p>
        </p:txBody>
      </p:sp>
      <p:sp>
        <p:nvSpPr>
          <p:cNvPr id="5" name="TextBox 4"/>
          <p:cNvSpPr txBox="1"/>
          <p:nvPr/>
        </p:nvSpPr>
        <p:spPr>
          <a:xfrm>
            <a:off x="152400" y="1490038"/>
            <a:ext cx="8458200"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A. HOẠT ĐỘNG THỰC HÀNH</a:t>
            </a:r>
            <a:endParaRPr lang="en-US" sz="2400" b="1">
              <a:latin typeface="Times New Roman" pitchFamily="18" charset="0"/>
              <a:cs typeface="Times New Roman" pitchFamily="18" charset="0"/>
            </a:endParaRPr>
          </a:p>
        </p:txBody>
      </p:sp>
    </p:spTree>
    <p:extLst>
      <p:ext uri="{BB962C8B-B14F-4D97-AF65-F5344CB8AC3E}">
        <p14:creationId xmlns:p14="http://schemas.microsoft.com/office/powerpoint/2010/main" val="230914532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6" name="TextBox 5"/>
          <p:cNvSpPr txBox="1"/>
          <p:nvPr/>
        </p:nvSpPr>
        <p:spPr>
          <a:xfrm>
            <a:off x="63910" y="147935"/>
            <a:ext cx="9384890" cy="461665"/>
          </a:xfrm>
          <a:prstGeom prst="rect">
            <a:avLst/>
          </a:prstGeom>
          <a:noFill/>
        </p:spPr>
        <p:txBody>
          <a:bodyPr wrap="square" rtlCol="0">
            <a:spAutoFit/>
          </a:bodyPr>
          <a:lstStyle/>
          <a:p>
            <a:r>
              <a:rPr lang="en-US" sz="2400" b="1" smtClean="0">
                <a:latin typeface="Times New Roman" pitchFamily="18" charset="0"/>
                <a:cs typeface="Times New Roman" pitchFamily="18" charset="0"/>
              </a:rPr>
              <a:t>1. Điều khiển cửa sổ và cách hiển thị các viểu tượng trong mỗi ngăn.</a:t>
            </a:r>
            <a:endParaRPr lang="en-US" sz="2400" b="1">
              <a:latin typeface="Times New Roman" pitchFamily="18" charset="0"/>
              <a:cs typeface="Times New Roman" pitchFamily="18" charset="0"/>
            </a:endParaRPr>
          </a:p>
        </p:txBody>
      </p:sp>
      <p:sp>
        <p:nvSpPr>
          <p:cNvPr id="7" name="TextBox 6"/>
          <p:cNvSpPr txBox="1"/>
          <p:nvPr/>
        </p:nvSpPr>
        <p:spPr>
          <a:xfrm>
            <a:off x="58994" y="629265"/>
            <a:ext cx="9003890" cy="830997"/>
          </a:xfrm>
          <a:prstGeom prst="rect">
            <a:avLst/>
          </a:prstGeom>
          <a:noFill/>
        </p:spPr>
        <p:txBody>
          <a:bodyPr wrap="square" rtlCol="0">
            <a:spAutoFit/>
          </a:bodyPr>
          <a:lstStyle/>
          <a:p>
            <a:r>
              <a:rPr lang="en-US" sz="2400" smtClean="0">
                <a:latin typeface="Times New Roman" pitchFamily="18" charset="0"/>
                <a:cs typeface="Times New Roman" pitchFamily="18" charset="0"/>
              </a:rPr>
              <a:t>a. Khởi động chương trình quản lý tệp và thư mục. Điều khiển để ngăn trái và ngăn phải hiển thị như hình dưới đây và trả lời câu hỏi:</a:t>
            </a:r>
            <a:endParaRPr lang="en-US" sz="2400">
              <a:latin typeface="Times New Roman" pitchFamily="18" charset="0"/>
              <a:cs typeface="Times New Roman" pitchFamily="18" charset="0"/>
            </a:endParaRPr>
          </a:p>
        </p:txBody>
      </p:sp>
      <p:sp>
        <p:nvSpPr>
          <p:cNvPr id="9" name="TextBox 8"/>
          <p:cNvSpPr txBox="1"/>
          <p:nvPr/>
        </p:nvSpPr>
        <p:spPr>
          <a:xfrm>
            <a:off x="254410" y="6172200"/>
            <a:ext cx="9003890" cy="461665"/>
          </a:xfrm>
          <a:prstGeom prst="rect">
            <a:avLst/>
          </a:prstGeom>
          <a:noFill/>
        </p:spPr>
        <p:txBody>
          <a:bodyPr wrap="square" rtlCol="0">
            <a:spAutoFit/>
          </a:bodyPr>
          <a:lstStyle/>
          <a:p>
            <a:r>
              <a:rPr lang="en-US" sz="2400" smtClean="0">
                <a:latin typeface="Times New Roman" pitchFamily="18" charset="0"/>
                <a:cs typeface="Times New Roman" pitchFamily="18" charset="0"/>
              </a:rPr>
              <a:t>Trong ổ đĩa (D</a:t>
            </a:r>
            <a:r>
              <a:rPr lang="en-US" sz="2400" smtClean="0">
                <a:latin typeface="Times New Roman" pitchFamily="18" charset="0"/>
                <a:cs typeface="Times New Roman" pitchFamily="18" charset="0"/>
                <a:sym typeface="Wingdings" pitchFamily="2" charset="2"/>
              </a:rPr>
              <a:t>:) có những gi?</a:t>
            </a:r>
            <a:endParaRPr lang="en-US" sz="2400">
              <a:latin typeface="Times New Roman" pitchFamily="18" charset="0"/>
              <a:cs typeface="Times New Roman" pitchFamily="18" charset="0"/>
            </a:endParaRPr>
          </a:p>
        </p:txBody>
      </p:sp>
      <p:pic>
        <p:nvPicPr>
          <p:cNvPr id="10" name="Picture 9" descr="New Picture (9)"/>
          <p:cNvPicPr/>
          <p:nvPr/>
        </p:nvPicPr>
        <p:blipFill>
          <a:blip r:embed="rId2" cstate="print">
            <a:extLst>
              <a:ext uri="{28A0092B-C50C-407E-A947-70E740481C1C}">
                <a14:useLocalDpi xmlns:a14="http://schemas.microsoft.com/office/drawing/2010/main" val="0"/>
              </a:ext>
            </a:extLst>
          </a:blip>
          <a:srcRect/>
          <a:stretch>
            <a:fillRect/>
          </a:stretch>
        </p:blipFill>
        <p:spPr bwMode="auto">
          <a:xfrm>
            <a:off x="230444" y="1460262"/>
            <a:ext cx="8660990" cy="4417219"/>
          </a:xfrm>
          <a:prstGeom prst="rect">
            <a:avLst/>
          </a:prstGeom>
          <a:noFill/>
          <a:ln>
            <a:noFill/>
          </a:ln>
        </p:spPr>
      </p:pic>
      <p:sp>
        <p:nvSpPr>
          <p:cNvPr id="2" name="Rectangle 1"/>
          <p:cNvSpPr/>
          <p:nvPr/>
        </p:nvSpPr>
        <p:spPr>
          <a:xfrm>
            <a:off x="3124200" y="2438400"/>
            <a:ext cx="1436739" cy="8382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3" name="Rectangle 2"/>
          <p:cNvSpPr/>
          <p:nvPr/>
        </p:nvSpPr>
        <p:spPr>
          <a:xfrm>
            <a:off x="3276600" y="3668871"/>
            <a:ext cx="5331909" cy="400110"/>
          </a:xfrm>
          <a:prstGeom prst="rect">
            <a:avLst/>
          </a:prstGeom>
        </p:spPr>
        <p:txBody>
          <a:bodyPr wrap="none">
            <a:spAutoFit/>
          </a:bodyPr>
          <a:lstStyle/>
          <a:p>
            <a:r>
              <a:rPr lang="en-US" sz="2000" b="1">
                <a:solidFill>
                  <a:srgbClr val="FF0000"/>
                </a:solidFill>
                <a:latin typeface="Times New Roman" pitchFamily="18" charset="0"/>
                <a:cs typeface="Times New Roman" pitchFamily="18" charset="0"/>
              </a:rPr>
              <a:t>có những thư mục LOP4A, LOP4B và LOP5A.</a:t>
            </a:r>
          </a:p>
        </p:txBody>
      </p:sp>
    </p:spTree>
    <p:extLst>
      <p:ext uri="{BB962C8B-B14F-4D97-AF65-F5344CB8AC3E}">
        <p14:creationId xmlns:p14="http://schemas.microsoft.com/office/powerpoint/2010/main" val="1583275018"/>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2"/>
                                        </p:tgtEl>
                                        <p:attrNameLst>
                                          <p:attrName>style.visibility</p:attrName>
                                        </p:attrNameLst>
                                      </p:cBhvr>
                                      <p:to>
                                        <p:strVal val="visible"/>
                                      </p:to>
                                    </p:set>
                                    <p:anim calcmode="lin" valueType="num">
                                      <p:cBhvr additive="base">
                                        <p:cTn id="7" dur="500" fill="hold"/>
                                        <p:tgtEl>
                                          <p:spTgt spid="2"/>
                                        </p:tgtEl>
                                        <p:attrNameLst>
                                          <p:attrName>ppt_x</p:attrName>
                                        </p:attrNameLst>
                                      </p:cBhvr>
                                      <p:tavLst>
                                        <p:tav tm="0">
                                          <p:val>
                                            <p:strVal val="#ppt_x"/>
                                          </p:val>
                                        </p:tav>
                                        <p:tav tm="100000">
                                          <p:val>
                                            <p:strVal val="#ppt_x"/>
                                          </p:val>
                                        </p:tav>
                                      </p:tavLst>
                                    </p:anim>
                                    <p:anim calcmode="lin" valueType="num">
                                      <p:cBhvr additive="base">
                                        <p:cTn id="8" dur="500" fill="hold"/>
                                        <p:tgtEl>
                                          <p:spTgt spid="2"/>
                                        </p:tgtEl>
                                        <p:attrNameLst>
                                          <p:attrName>ppt_y</p:attrName>
                                        </p:attrNameLst>
                                      </p:cBhvr>
                                      <p:tavLst>
                                        <p:tav tm="0">
                                          <p:val>
                                            <p:strVal val="1+#ppt_h/2"/>
                                          </p:val>
                                        </p:tav>
                                        <p:tav tm="100000">
                                          <p:val>
                                            <p:strVal val="#ppt_y"/>
                                          </p:val>
                                        </p:tav>
                                      </p:tavLst>
                                    </p:anim>
                                  </p:childTnLst>
                                </p:cTn>
                              </p:par>
                            </p:childTnLst>
                          </p:cTn>
                        </p:par>
                        <p:par>
                          <p:cTn id="9" fill="hold">
                            <p:stCondLst>
                              <p:cond delay="500"/>
                            </p:stCondLst>
                            <p:childTnLst>
                              <p:par>
                                <p:cTn id="10" presetID="21" presetClass="emph" presetSubtype="0" fill="hold" grpId="1" nodeType="afterEffect">
                                  <p:stCondLst>
                                    <p:cond delay="0"/>
                                  </p:stCondLst>
                                  <p:childTnLst>
                                    <p:animClr clrSpc="hsl" dir="cw">
                                      <p:cBhvr override="childStyle">
                                        <p:cTn id="11" dur="500" fill="hold"/>
                                        <p:tgtEl>
                                          <p:spTgt spid="2"/>
                                        </p:tgtEl>
                                        <p:attrNameLst>
                                          <p:attrName>style.color</p:attrName>
                                        </p:attrNameLst>
                                      </p:cBhvr>
                                      <p:by>
                                        <p:hsl h="7200000" s="0" l="0"/>
                                      </p:by>
                                    </p:animClr>
                                    <p:animClr clrSpc="hsl" dir="cw">
                                      <p:cBhvr>
                                        <p:cTn id="12" dur="500" fill="hold"/>
                                        <p:tgtEl>
                                          <p:spTgt spid="2"/>
                                        </p:tgtEl>
                                        <p:attrNameLst>
                                          <p:attrName>fillcolor</p:attrName>
                                        </p:attrNameLst>
                                      </p:cBhvr>
                                      <p:by>
                                        <p:hsl h="7200000" s="0" l="0"/>
                                      </p:by>
                                    </p:animClr>
                                    <p:animClr clrSpc="hsl" dir="cw">
                                      <p:cBhvr>
                                        <p:cTn id="13" dur="500" fill="hold"/>
                                        <p:tgtEl>
                                          <p:spTgt spid="2"/>
                                        </p:tgtEl>
                                        <p:attrNameLst>
                                          <p:attrName>stroke.color</p:attrName>
                                        </p:attrNameLst>
                                      </p:cBhvr>
                                      <p:by>
                                        <p:hsl h="7200000" s="0" l="0"/>
                                      </p:by>
                                    </p:animClr>
                                    <p:set>
                                      <p:cBhvr>
                                        <p:cTn id="14" dur="500" fill="hold"/>
                                        <p:tgtEl>
                                          <p:spTgt spid="2"/>
                                        </p:tgtEl>
                                        <p:attrNameLst>
                                          <p:attrName>fill.type</p:attrName>
                                        </p:attrNameLst>
                                      </p:cBhvr>
                                      <p:to>
                                        <p:strVal val="solid"/>
                                      </p:to>
                                    </p:set>
                                  </p:childTnLst>
                                </p:cTn>
                              </p:par>
                            </p:childTnLst>
                          </p:cTn>
                        </p:par>
                        <p:par>
                          <p:cTn id="15" fill="hold">
                            <p:stCondLst>
                              <p:cond delay="1000"/>
                            </p:stCondLst>
                            <p:childTnLst>
                              <p:par>
                                <p:cTn id="16" presetID="2" presetClass="entr" presetSubtype="4" fill="hold" grpId="0" nodeType="afterEffect">
                                  <p:stCondLst>
                                    <p:cond delay="0"/>
                                  </p:stCondLst>
                                  <p:childTnLst>
                                    <p:set>
                                      <p:cBhvr>
                                        <p:cTn id="17" dur="1" fill="hold">
                                          <p:stCondLst>
                                            <p:cond delay="0"/>
                                          </p:stCondLst>
                                        </p:cTn>
                                        <p:tgtEl>
                                          <p:spTgt spid="3"/>
                                        </p:tgtEl>
                                        <p:attrNameLst>
                                          <p:attrName>style.visibility</p:attrName>
                                        </p:attrNameLst>
                                      </p:cBhvr>
                                      <p:to>
                                        <p:strVal val="visible"/>
                                      </p:to>
                                    </p:set>
                                    <p:anim calcmode="lin" valueType="num">
                                      <p:cBhvr additive="base">
                                        <p:cTn id="18" dur="500" fill="hold"/>
                                        <p:tgtEl>
                                          <p:spTgt spid="3"/>
                                        </p:tgtEl>
                                        <p:attrNameLst>
                                          <p:attrName>ppt_x</p:attrName>
                                        </p:attrNameLst>
                                      </p:cBhvr>
                                      <p:tavLst>
                                        <p:tav tm="0">
                                          <p:val>
                                            <p:strVal val="#ppt_x"/>
                                          </p:val>
                                        </p:tav>
                                        <p:tav tm="100000">
                                          <p:val>
                                            <p:strVal val="#ppt_x"/>
                                          </p:val>
                                        </p:tav>
                                      </p:tavLst>
                                    </p:anim>
                                    <p:anim calcmode="lin" valueType="num">
                                      <p:cBhvr additive="base">
                                        <p:cTn id="19" dur="500" fill="hold"/>
                                        <p:tgtEl>
                                          <p:spTgt spid="3"/>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2" grpId="0" animBg="1"/>
      <p:bldP spid="2" grpId="1" animBg="1"/>
      <p:bldP spid="3" grpId="0"/>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81117" y="304800"/>
            <a:ext cx="9003890" cy="3046988"/>
          </a:xfrm>
          <a:prstGeom prst="rect">
            <a:avLst/>
          </a:prstGeom>
          <a:noFill/>
        </p:spPr>
        <p:txBody>
          <a:bodyPr wrap="square" rtlCol="0">
            <a:spAutoFit/>
          </a:bodyPr>
          <a:lstStyle/>
          <a:p>
            <a:r>
              <a:rPr lang="en-US" sz="2400" smtClean="0">
                <a:latin typeface="Times New Roman" pitchFamily="18" charset="0"/>
                <a:cs typeface="Times New Roman" pitchFamily="18" charset="0"/>
              </a:rPr>
              <a:t>b. Thay đổi cách hiển thị các biểu tượng trong ngăn trái phải lần lượt theo các dạng sau:</a:t>
            </a:r>
          </a:p>
          <a:p>
            <a:pPr marL="342900" indent="-342900">
              <a:buFontTx/>
              <a:buChar char="-"/>
            </a:pPr>
            <a:r>
              <a:rPr lang="en-US" sz="2400" smtClean="0">
                <a:latin typeface="Times New Roman" pitchFamily="18" charset="0"/>
                <a:cs typeface="Times New Roman" pitchFamily="18" charset="0"/>
              </a:rPr>
              <a:t>Các biểu tượng cỡ nhỏ;</a:t>
            </a:r>
          </a:p>
          <a:p>
            <a:pPr marL="342900" indent="-342900">
              <a:buFontTx/>
              <a:buChar char="-"/>
            </a:pPr>
            <a:r>
              <a:rPr lang="en-US" sz="2400" smtClean="0">
                <a:latin typeface="Times New Roman" pitchFamily="18" charset="0"/>
                <a:cs typeface="Times New Roman" pitchFamily="18" charset="0"/>
              </a:rPr>
              <a:t>Các biểu tượng cỡ lớn;</a:t>
            </a:r>
          </a:p>
          <a:p>
            <a:pPr marL="342900" indent="-342900">
              <a:buFontTx/>
              <a:buChar char="-"/>
            </a:pPr>
            <a:r>
              <a:rPr lang="en-US" sz="2400" smtClean="0">
                <a:latin typeface="Times New Roman" pitchFamily="18" charset="0"/>
                <a:cs typeface="Times New Roman" pitchFamily="18" charset="0"/>
              </a:rPr>
              <a:t>Các biểu tượng cỡ rất lớn;</a:t>
            </a:r>
          </a:p>
          <a:p>
            <a:pPr marL="342900" indent="-342900">
              <a:buFontTx/>
              <a:buChar char="-"/>
            </a:pPr>
            <a:r>
              <a:rPr lang="en-US" sz="2400" smtClean="0">
                <a:latin typeface="Times New Roman" pitchFamily="18" charset="0"/>
                <a:cs typeface="Times New Roman" pitchFamily="18" charset="0"/>
              </a:rPr>
              <a:t>Các biểu tượng cỡ trung bình;</a:t>
            </a:r>
          </a:p>
          <a:p>
            <a:pPr marL="342900" indent="-342900">
              <a:buFontTx/>
              <a:buChar char="-"/>
            </a:pPr>
            <a:r>
              <a:rPr lang="en-US" sz="2400" smtClean="0">
                <a:latin typeface="Times New Roman" pitchFamily="18" charset="0"/>
                <a:cs typeface="Times New Roman" pitchFamily="18" charset="0"/>
              </a:rPr>
              <a:t>Các biểu tượng sắp xếp kiểu chi tiết;</a:t>
            </a:r>
          </a:p>
          <a:p>
            <a:pPr marL="342900" indent="-342900">
              <a:buFontTx/>
              <a:buChar char="-"/>
            </a:pPr>
            <a:r>
              <a:rPr lang="en-US" sz="2400" smtClean="0">
                <a:latin typeface="Times New Roman" pitchFamily="18" charset="0"/>
                <a:cs typeface="Times New Roman" pitchFamily="18" charset="0"/>
              </a:rPr>
              <a:t>Các biểu tượng sắp xếp danh sách;</a:t>
            </a:r>
          </a:p>
        </p:txBody>
      </p:sp>
      <p:pic>
        <p:nvPicPr>
          <p:cNvPr id="30" name="Picture 2"/>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52400" y="3352800"/>
            <a:ext cx="9448800" cy="3581400"/>
          </a:xfrm>
          <a:prstGeom prst="rect">
            <a:avLst/>
          </a:prstGeom>
          <a:solidFill>
            <a:srgbClr val="FF0000"/>
          </a:solidFill>
          <a:ln>
            <a:noFill/>
          </a:ln>
          <a:extLst>
            <a:ext uri="{91240B29-F687-4F45-9708-019B960494DF}">
              <a14:hiddenLine xmlns:a14="http://schemas.microsoft.com/office/drawing/2010/main" w="9525">
                <a:solidFill>
                  <a:srgbClr val="000000"/>
                </a:solidFill>
                <a:miter lim="800000"/>
                <a:headEnd/>
                <a:tailEnd/>
              </a14:hiddenLine>
            </a:ext>
          </a:extLst>
        </p:spPr>
      </p:pic>
      <p:cxnSp>
        <p:nvCxnSpPr>
          <p:cNvPr id="31" name="Straight Arrow Connector 30"/>
          <p:cNvCxnSpPr/>
          <p:nvPr/>
        </p:nvCxnSpPr>
        <p:spPr>
          <a:xfrm>
            <a:off x="2514600" y="5943600"/>
            <a:ext cx="8382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2" name="Straight Arrow Connector 31"/>
          <p:cNvCxnSpPr/>
          <p:nvPr/>
        </p:nvCxnSpPr>
        <p:spPr>
          <a:xfrm flipV="1">
            <a:off x="2514600" y="6096000"/>
            <a:ext cx="914400" cy="381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a:off x="2514600" y="4953000"/>
            <a:ext cx="914400" cy="7620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4" name="Straight Arrow Connector 33"/>
          <p:cNvCxnSpPr/>
          <p:nvPr/>
        </p:nvCxnSpPr>
        <p:spPr>
          <a:xfrm>
            <a:off x="2514600" y="4038600"/>
            <a:ext cx="914400" cy="1219200"/>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5" name="Straight Arrow Connector 34"/>
          <p:cNvCxnSpPr/>
          <p:nvPr/>
        </p:nvCxnSpPr>
        <p:spPr>
          <a:xfrm flipV="1">
            <a:off x="2362200" y="4191000"/>
            <a:ext cx="1066800" cy="13996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cxnSp>
        <p:nvCxnSpPr>
          <p:cNvPr id="36" name="Straight Arrow Connector 35"/>
          <p:cNvCxnSpPr/>
          <p:nvPr/>
        </p:nvCxnSpPr>
        <p:spPr>
          <a:xfrm flipV="1">
            <a:off x="2362200" y="4648200"/>
            <a:ext cx="1219200" cy="28074"/>
          </a:xfrm>
          <a:prstGeom prst="straightConnector1">
            <a:avLst/>
          </a:prstGeom>
          <a:ln w="38100">
            <a:solidFill>
              <a:srgbClr val="FF0000"/>
            </a:solidFill>
            <a:tailEnd type="arrow"/>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711494165"/>
      </p:ext>
    </p:extLst>
  </p:cSld>
  <p:clrMapOvr>
    <a:masterClrMapping/>
  </p:clrMapOvr>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0" presetClass="entr" presetSubtype="0" fill="hold" nodeType="clickEffect">
                                  <p:stCondLst>
                                    <p:cond delay="0"/>
                                  </p:stCondLst>
                                  <p:childTnLst>
                                    <p:set>
                                      <p:cBhvr>
                                        <p:cTn id="6" dur="1" fill="hold">
                                          <p:stCondLst>
                                            <p:cond delay="0"/>
                                          </p:stCondLst>
                                        </p:cTn>
                                        <p:tgtEl>
                                          <p:spTgt spid="30"/>
                                        </p:tgtEl>
                                        <p:attrNameLst>
                                          <p:attrName>style.visibility</p:attrName>
                                        </p:attrNameLst>
                                      </p:cBhvr>
                                      <p:to>
                                        <p:strVal val="visible"/>
                                      </p:to>
                                    </p:set>
                                    <p:animEffect transition="in" filter="fade">
                                      <p:cBhvr>
                                        <p:cTn id="7" dur="500"/>
                                        <p:tgtEl>
                                          <p:spTgt spid="30"/>
                                        </p:tgtEl>
                                      </p:cBhvr>
                                    </p:animEffect>
                                  </p:childTnLst>
                                </p:cTn>
                              </p:par>
                            </p:childTnLst>
                          </p:cTn>
                        </p:par>
                      </p:childTnLst>
                    </p:cTn>
                  </p:par>
                  <p:par>
                    <p:cTn id="8" fill="hold">
                      <p:stCondLst>
                        <p:cond delay="indefinite"/>
                      </p:stCondLst>
                      <p:childTnLst>
                        <p:par>
                          <p:cTn id="9" fill="hold">
                            <p:stCondLst>
                              <p:cond delay="0"/>
                            </p:stCondLst>
                            <p:childTnLst>
                              <p:par>
                                <p:cTn id="10" presetID="22" presetClass="entr" presetSubtype="4" fill="hold" nodeType="clickEffect">
                                  <p:stCondLst>
                                    <p:cond delay="0"/>
                                  </p:stCondLst>
                                  <p:childTnLst>
                                    <p:set>
                                      <p:cBhvr>
                                        <p:cTn id="11" dur="1" fill="hold">
                                          <p:stCondLst>
                                            <p:cond delay="0"/>
                                          </p:stCondLst>
                                        </p:cTn>
                                        <p:tgtEl>
                                          <p:spTgt spid="34"/>
                                        </p:tgtEl>
                                        <p:attrNameLst>
                                          <p:attrName>style.visibility</p:attrName>
                                        </p:attrNameLst>
                                      </p:cBhvr>
                                      <p:to>
                                        <p:strVal val="visible"/>
                                      </p:to>
                                    </p:set>
                                    <p:animEffect transition="in" filter="wipe(down)">
                                      <p:cBhvr>
                                        <p:cTn id="12" dur="500"/>
                                        <p:tgtEl>
                                          <p:spTgt spid="34"/>
                                        </p:tgtEl>
                                      </p:cBhvr>
                                    </p:animEffect>
                                  </p:childTnLst>
                                </p:cTn>
                              </p:par>
                            </p:childTnLst>
                          </p:cTn>
                        </p:par>
                      </p:childTnLst>
                    </p:cTn>
                  </p:par>
                  <p:par>
                    <p:cTn id="13" fill="hold">
                      <p:stCondLst>
                        <p:cond delay="indefinite"/>
                      </p:stCondLst>
                      <p:childTnLst>
                        <p:par>
                          <p:cTn id="14" fill="hold">
                            <p:stCondLst>
                              <p:cond delay="0"/>
                            </p:stCondLst>
                            <p:childTnLst>
                              <p:par>
                                <p:cTn id="15" presetID="6" presetClass="entr" presetSubtype="16" fill="hold" nodeType="clickEffect">
                                  <p:stCondLst>
                                    <p:cond delay="0"/>
                                  </p:stCondLst>
                                  <p:childTnLst>
                                    <p:set>
                                      <p:cBhvr>
                                        <p:cTn id="16" dur="1" fill="hold">
                                          <p:stCondLst>
                                            <p:cond delay="0"/>
                                          </p:stCondLst>
                                        </p:cTn>
                                        <p:tgtEl>
                                          <p:spTgt spid="35"/>
                                        </p:tgtEl>
                                        <p:attrNameLst>
                                          <p:attrName>style.visibility</p:attrName>
                                        </p:attrNameLst>
                                      </p:cBhvr>
                                      <p:to>
                                        <p:strVal val="visible"/>
                                      </p:to>
                                    </p:set>
                                    <p:animEffect transition="in" filter="circle(in)">
                                      <p:cBhvr>
                                        <p:cTn id="17" dur="2000"/>
                                        <p:tgtEl>
                                          <p:spTgt spid="35"/>
                                        </p:tgtEl>
                                      </p:cBhvr>
                                    </p:animEffect>
                                  </p:childTnLst>
                                </p:cTn>
                              </p:par>
                            </p:childTnLst>
                          </p:cTn>
                        </p:par>
                      </p:childTnLst>
                    </p:cTn>
                  </p:par>
                  <p:par>
                    <p:cTn id="18" fill="hold">
                      <p:stCondLst>
                        <p:cond delay="indefinite"/>
                      </p:stCondLst>
                      <p:childTnLst>
                        <p:par>
                          <p:cTn id="19" fill="hold">
                            <p:stCondLst>
                              <p:cond delay="0"/>
                            </p:stCondLst>
                            <p:childTnLst>
                              <p:par>
                                <p:cTn id="20" presetID="6" presetClass="entr" presetSubtype="16" fill="hold" nodeType="clickEffect">
                                  <p:stCondLst>
                                    <p:cond delay="0"/>
                                  </p:stCondLst>
                                  <p:childTnLst>
                                    <p:set>
                                      <p:cBhvr>
                                        <p:cTn id="21" dur="1" fill="hold">
                                          <p:stCondLst>
                                            <p:cond delay="0"/>
                                          </p:stCondLst>
                                        </p:cTn>
                                        <p:tgtEl>
                                          <p:spTgt spid="36"/>
                                        </p:tgtEl>
                                        <p:attrNameLst>
                                          <p:attrName>style.visibility</p:attrName>
                                        </p:attrNameLst>
                                      </p:cBhvr>
                                      <p:to>
                                        <p:strVal val="visible"/>
                                      </p:to>
                                    </p:set>
                                    <p:animEffect transition="in" filter="circle(in)">
                                      <p:cBhvr>
                                        <p:cTn id="22" dur="2000"/>
                                        <p:tgtEl>
                                          <p:spTgt spid="36"/>
                                        </p:tgtEl>
                                      </p:cBhvr>
                                    </p:animEffect>
                                  </p:childTnLst>
                                </p:cTn>
                              </p:par>
                            </p:childTnLst>
                          </p:cTn>
                        </p:par>
                      </p:childTnLst>
                    </p:cTn>
                  </p:par>
                  <p:par>
                    <p:cTn id="23" fill="hold">
                      <p:stCondLst>
                        <p:cond delay="indefinite"/>
                      </p:stCondLst>
                      <p:childTnLst>
                        <p:par>
                          <p:cTn id="24" fill="hold">
                            <p:stCondLst>
                              <p:cond delay="0"/>
                            </p:stCondLst>
                            <p:childTnLst>
                              <p:par>
                                <p:cTn id="25" presetID="22" presetClass="entr" presetSubtype="4" fill="hold" nodeType="clickEffect">
                                  <p:stCondLst>
                                    <p:cond delay="0"/>
                                  </p:stCondLst>
                                  <p:childTnLst>
                                    <p:set>
                                      <p:cBhvr>
                                        <p:cTn id="26" dur="1" fill="hold">
                                          <p:stCondLst>
                                            <p:cond delay="0"/>
                                          </p:stCondLst>
                                        </p:cTn>
                                        <p:tgtEl>
                                          <p:spTgt spid="33"/>
                                        </p:tgtEl>
                                        <p:attrNameLst>
                                          <p:attrName>style.visibility</p:attrName>
                                        </p:attrNameLst>
                                      </p:cBhvr>
                                      <p:to>
                                        <p:strVal val="visible"/>
                                      </p:to>
                                    </p:set>
                                    <p:animEffect transition="in" filter="wipe(down)">
                                      <p:cBhvr>
                                        <p:cTn id="27" dur="500"/>
                                        <p:tgtEl>
                                          <p:spTgt spid="33"/>
                                        </p:tgtEl>
                                      </p:cBhvr>
                                    </p:animEffect>
                                  </p:childTnLst>
                                </p:cTn>
                              </p:par>
                            </p:childTnLst>
                          </p:cTn>
                        </p:par>
                      </p:childTnLst>
                    </p:cTn>
                  </p:par>
                  <p:par>
                    <p:cTn id="28" fill="hold">
                      <p:stCondLst>
                        <p:cond delay="indefinite"/>
                      </p:stCondLst>
                      <p:childTnLst>
                        <p:par>
                          <p:cTn id="29" fill="hold">
                            <p:stCondLst>
                              <p:cond delay="0"/>
                            </p:stCondLst>
                            <p:childTnLst>
                              <p:par>
                                <p:cTn id="30" presetID="6" presetClass="entr" presetSubtype="16" fill="hold" nodeType="clickEffect">
                                  <p:stCondLst>
                                    <p:cond delay="0"/>
                                  </p:stCondLst>
                                  <p:childTnLst>
                                    <p:set>
                                      <p:cBhvr>
                                        <p:cTn id="31" dur="1" fill="hold">
                                          <p:stCondLst>
                                            <p:cond delay="0"/>
                                          </p:stCondLst>
                                        </p:cTn>
                                        <p:tgtEl>
                                          <p:spTgt spid="31"/>
                                        </p:tgtEl>
                                        <p:attrNameLst>
                                          <p:attrName>style.visibility</p:attrName>
                                        </p:attrNameLst>
                                      </p:cBhvr>
                                      <p:to>
                                        <p:strVal val="visible"/>
                                      </p:to>
                                    </p:set>
                                    <p:animEffect transition="in" filter="circle(in)">
                                      <p:cBhvr>
                                        <p:cTn id="32" dur="2000"/>
                                        <p:tgtEl>
                                          <p:spTgt spid="31"/>
                                        </p:tgtEl>
                                      </p:cBhvr>
                                    </p:animEffect>
                                  </p:childTnLst>
                                </p:cTn>
                              </p:par>
                            </p:childTnLst>
                          </p:cTn>
                        </p:par>
                      </p:childTnLst>
                    </p:cTn>
                  </p:par>
                  <p:par>
                    <p:cTn id="33" fill="hold">
                      <p:stCondLst>
                        <p:cond delay="indefinite"/>
                      </p:stCondLst>
                      <p:childTnLst>
                        <p:par>
                          <p:cTn id="34" fill="hold">
                            <p:stCondLst>
                              <p:cond delay="0"/>
                            </p:stCondLst>
                            <p:childTnLst>
                              <p:par>
                                <p:cTn id="35" presetID="16" presetClass="entr" presetSubtype="21" fill="hold" nodeType="clickEffect">
                                  <p:stCondLst>
                                    <p:cond delay="0"/>
                                  </p:stCondLst>
                                  <p:childTnLst>
                                    <p:set>
                                      <p:cBhvr>
                                        <p:cTn id="36" dur="1" fill="hold">
                                          <p:stCondLst>
                                            <p:cond delay="0"/>
                                          </p:stCondLst>
                                        </p:cTn>
                                        <p:tgtEl>
                                          <p:spTgt spid="32"/>
                                        </p:tgtEl>
                                        <p:attrNameLst>
                                          <p:attrName>style.visibility</p:attrName>
                                        </p:attrNameLst>
                                      </p:cBhvr>
                                      <p:to>
                                        <p:strVal val="visible"/>
                                      </p:to>
                                    </p:set>
                                    <p:animEffect transition="in" filter="barn(inVertical)">
                                      <p:cBhvr>
                                        <p:cTn id="37" dur="500"/>
                                        <p:tgtEl>
                                          <p:spTgt spid="32"/>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tệp.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9497" y="0"/>
            <a:ext cx="9144000" cy="6705600"/>
          </a:xfrm>
          <a:prstGeom prst="rect">
            <a:avLst/>
          </a:prstGeom>
        </p:spPr>
      </p:pic>
    </p:spTree>
    <p:extLst>
      <p:ext uri="{BB962C8B-B14F-4D97-AF65-F5344CB8AC3E}">
        <p14:creationId xmlns:p14="http://schemas.microsoft.com/office/powerpoint/2010/main" val="64542152"/>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381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52400" y="152400"/>
            <a:ext cx="8991600" cy="1938992"/>
          </a:xfrm>
          <a:prstGeom prst="rect">
            <a:avLst/>
          </a:prstGeom>
        </p:spPr>
        <p:txBody>
          <a:bodyPr wrap="square">
            <a:spAutoFit/>
          </a:bodyPr>
          <a:lstStyle/>
          <a:p>
            <a:r>
              <a:rPr lang="en-US" sz="2400" b="1">
                <a:latin typeface="Times New Roman" pitchFamily="18" charset="0"/>
                <a:cs typeface="Times New Roman" pitchFamily="18" charset="0"/>
              </a:rPr>
              <a:t>2. Phối hợp sử dụng hai ngăn của cửa sổ, thực hiện các thao tác: tạo, mở, sao chép, xóa thư mục</a:t>
            </a:r>
            <a:r>
              <a:rPr lang="en-US" sz="2400">
                <a:latin typeface="Times New Roman" pitchFamily="18" charset="0"/>
                <a:cs typeface="Times New Roman" pitchFamily="18" charset="0"/>
              </a:rPr>
              <a:t>.</a:t>
            </a:r>
          </a:p>
          <a:p>
            <a:r>
              <a:rPr lang="en-US" sz="2400">
                <a:latin typeface="Times New Roman" pitchFamily="18" charset="0"/>
                <a:cs typeface="Times New Roman" pitchFamily="18" charset="0"/>
              </a:rPr>
              <a:t>  a) Thực hiện sao chép thư mục KHIEM từ thư mục TO1 nằm trong thư mục LOP4A sang thư mục TO1 nằm trong thư mục LOP5A theo hướng dẫn sau.</a:t>
            </a:r>
          </a:p>
        </p:txBody>
      </p:sp>
      <p:pic>
        <p:nvPicPr>
          <p:cNvPr id="1026" name="Picture 2"/>
          <p:cNvPicPr>
            <a:picLocks noChangeAspect="1" noChangeArrowheads="1"/>
          </p:cNvPicPr>
          <p:nvPr/>
        </p:nvPicPr>
        <p:blipFill>
          <a:blip r:embed="rId3" cstate="print">
            <a:extLst>
              <a:ext uri="{28A0092B-C50C-407E-A947-70E740481C1C}">
                <a14:useLocalDpi xmlns:a14="http://schemas.microsoft.com/office/drawing/2010/main" val="0"/>
              </a:ext>
            </a:extLst>
          </a:blip>
          <a:srcRect/>
          <a:stretch>
            <a:fillRect/>
          </a:stretch>
        </p:blipFill>
        <p:spPr bwMode="auto">
          <a:xfrm>
            <a:off x="203048" y="2091392"/>
            <a:ext cx="8814104" cy="4766608"/>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3" name="Rectangle 2"/>
          <p:cNvSpPr/>
          <p:nvPr/>
        </p:nvSpPr>
        <p:spPr>
          <a:xfrm>
            <a:off x="533400" y="6477000"/>
            <a:ext cx="1066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6" name="Rectangle 5"/>
          <p:cNvSpPr/>
          <p:nvPr/>
        </p:nvSpPr>
        <p:spPr>
          <a:xfrm>
            <a:off x="2057400" y="5715000"/>
            <a:ext cx="1066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Rectangle 6"/>
          <p:cNvSpPr/>
          <p:nvPr/>
        </p:nvSpPr>
        <p:spPr>
          <a:xfrm>
            <a:off x="4800600" y="6526306"/>
            <a:ext cx="1066800" cy="1524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8" name="Rectangle 7"/>
          <p:cNvSpPr/>
          <p:nvPr/>
        </p:nvSpPr>
        <p:spPr>
          <a:xfrm>
            <a:off x="6400800" y="5791200"/>
            <a:ext cx="1066800" cy="228600"/>
          </a:xfrm>
          <a:prstGeom prst="rect">
            <a:avLst/>
          </a:prstGeom>
          <a:no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p>
        </p:txBody>
      </p:sp>
    </p:spTree>
    <p:extLst>
      <p:ext uri="{BB962C8B-B14F-4D97-AF65-F5344CB8AC3E}">
        <p14:creationId xmlns:p14="http://schemas.microsoft.com/office/powerpoint/2010/main" val="2356596201"/>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Bài 2.avi">
            <a:hlinkClick r:id="" action="ppaction://media"/>
          </p:cNvPr>
          <p:cNvPicPr>
            <a:picLocks noChangeAspect="1"/>
          </p:cNvPicPr>
          <p:nvPr>
            <a:videoFile r:link="rId2"/>
            <p:extLst>
              <p:ext uri="{DAA4B4D4-6D71-4841-9C94-3DE7FCFB9230}">
                <p14:media xmlns:p14="http://schemas.microsoft.com/office/powerpoint/2010/main" r:embed="rId1"/>
              </p:ext>
            </p:extLst>
          </p:nvPr>
        </p:nvPicPr>
        <p:blipFill>
          <a:blip r:embed="rId4"/>
          <a:stretch>
            <a:fillRect/>
          </a:stretch>
        </p:blipFill>
        <p:spPr>
          <a:xfrm>
            <a:off x="26894" y="685800"/>
            <a:ext cx="9144000" cy="5164137"/>
          </a:xfrm>
          <a:prstGeom prst="rect">
            <a:avLst/>
          </a:prstGeom>
        </p:spPr>
      </p:pic>
    </p:spTree>
    <p:extLst>
      <p:ext uri="{BB962C8B-B14F-4D97-AF65-F5344CB8AC3E}">
        <p14:creationId xmlns:p14="http://schemas.microsoft.com/office/powerpoint/2010/main" val="3907162821"/>
      </p:ext>
    </p:extLst>
  </p:cSld>
  <p:clrMapOvr>
    <a:masterClrMapping/>
  </p:clrMapOvr>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mediacall" presetSubtype="0" fill="hold" nodeType="afterEffect">
                                  <p:stCondLst>
                                    <p:cond delay="0"/>
                                  </p:stCondLst>
                                  <p:childTnLst>
                                    <p:cmd type="call" cmd="playFrom(0.0)">
                                      <p:cBhvr>
                                        <p:cTn id="6" dur="58766" fill="hold"/>
                                        <p:tgtEl>
                                          <p:spTgt spid="2"/>
                                        </p:tgtEl>
                                      </p:cBhvr>
                                    </p:cmd>
                                  </p:childTnLst>
                                </p:cTn>
                              </p:par>
                            </p:childTnLst>
                          </p:cTn>
                        </p:par>
                      </p:childTnLst>
                    </p:cTn>
                  </p:par>
                </p:childTnLst>
              </p:cTn>
              <p:prevCondLst>
                <p:cond evt="onPrev" delay="0">
                  <p:tgtEl>
                    <p:sldTgt/>
                  </p:tgtEl>
                </p:cond>
              </p:prevCondLst>
              <p:nextCondLst>
                <p:cond evt="onNext" delay="0">
                  <p:tgtEl>
                    <p:sldTgt/>
                  </p:tgtEl>
                </p:cond>
              </p:nextCondLst>
            </p:seq>
            <p:video>
              <p:cMediaNode vol="80000">
                <p:cTn id="7" fill="hold" display="0">
                  <p:stCondLst>
                    <p:cond delay="indefinite"/>
                  </p:stCondLst>
                </p:cTn>
                <p:tgtEl>
                  <p:spTgt spid="2"/>
                </p:tgtEl>
              </p:cMediaNode>
            </p:video>
            <p:seq concurrent="1" nextAc="seek">
              <p:cTn id="8" restart="whenNotActive" fill="hold" evtFilter="cancelBubble" nodeType="interactiveSeq">
                <p:stCondLst>
                  <p:cond evt="onClick" delay="0">
                    <p:tgtEl>
                      <p:spTgt spid="2"/>
                    </p:tgtEl>
                  </p:cond>
                </p:stCondLst>
                <p:endSync evt="end" delay="0">
                  <p:rtn val="all"/>
                </p:endSync>
                <p:childTnLst>
                  <p:par>
                    <p:cTn id="9" fill="hold">
                      <p:stCondLst>
                        <p:cond delay="0"/>
                      </p:stCondLst>
                      <p:childTnLst>
                        <p:par>
                          <p:cTn id="10" fill="hold">
                            <p:stCondLst>
                              <p:cond delay="0"/>
                            </p:stCondLst>
                            <p:childTnLst>
                              <p:par>
                                <p:cTn id="11" presetID="2" presetClass="mediacall" presetSubtype="0" fill="hold" nodeType="clickEffect">
                                  <p:stCondLst>
                                    <p:cond delay="0"/>
                                  </p:stCondLst>
                                  <p:childTnLst>
                                    <p:cmd type="call" cmd="togglePause">
                                      <p:cBhvr>
                                        <p:cTn id="12" dur="1" fill="hold"/>
                                        <p:tgtEl>
                                          <p:spTgt spid="2"/>
                                        </p:tgtEl>
                                      </p:cBhvr>
                                    </p:cmd>
                                  </p:childTnLst>
                                </p:cTn>
                              </p:par>
                            </p:childTnLst>
                          </p:cTn>
                        </p:par>
                      </p:childTnLst>
                    </p:cTn>
                  </p:par>
                </p:childTnLst>
              </p:cTn>
              <p:nextCondLst>
                <p:cond evt="onClick" delay="0">
                  <p:tgtEl>
                    <p:spTgt spid="2"/>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228600" y="838200"/>
            <a:ext cx="8686800" cy="1384995"/>
          </a:xfrm>
          <a:prstGeom prst="rect">
            <a:avLst/>
          </a:prstGeom>
        </p:spPr>
        <p:txBody>
          <a:bodyPr wrap="square">
            <a:spAutoFit/>
          </a:bodyPr>
          <a:lstStyle/>
          <a:p>
            <a:r>
              <a:rPr lang="nl-NL" sz="2800">
                <a:latin typeface="Times New Roman" pitchFamily="18" charset="0"/>
                <a:cs typeface="Times New Roman" pitchFamily="18" charset="0"/>
              </a:rPr>
              <a:t> b) Thực hiện sao chép các thư mục AN, BINH từ thư mục TO1 nằm trong thư mục LOP4A sang thư mục TO1 nằm trong thư mục LOP5A </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4060474647"/>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1000" y="762000"/>
            <a:ext cx="8001000" cy="707886"/>
          </a:xfrm>
          <a:prstGeom prst="rect">
            <a:avLst/>
          </a:prstGeom>
          <a:noFill/>
        </p:spPr>
        <p:txBody>
          <a:bodyPr wrap="square" rtlCol="0">
            <a:spAutoFit/>
          </a:bodyPr>
          <a:lstStyle/>
          <a:p>
            <a:pPr algn="ctr"/>
            <a:r>
              <a:rPr lang="en-US" sz="4000" b="1" smtClean="0">
                <a:solidFill>
                  <a:srgbClr val="FF0000"/>
                </a:solidFill>
                <a:latin typeface="Times New Roman" pitchFamily="18" charset="0"/>
                <a:cs typeface="Times New Roman" pitchFamily="18" charset="0"/>
              </a:rPr>
              <a:t>Củng </a:t>
            </a:r>
            <a:r>
              <a:rPr lang="en-US" sz="4000" b="1" smtClean="0">
                <a:solidFill>
                  <a:srgbClr val="FF0000"/>
                </a:solidFill>
                <a:latin typeface="Times New Roman" pitchFamily="18" charset="0"/>
                <a:cs typeface="Times New Roman" pitchFamily="18" charset="0"/>
              </a:rPr>
              <a:t>cố:</a:t>
            </a:r>
            <a:r>
              <a:rPr lang="en-US" sz="4000" smtClean="0">
                <a:latin typeface="Times New Roman" pitchFamily="18" charset="0"/>
                <a:cs typeface="Times New Roman" pitchFamily="18" charset="0"/>
              </a:rPr>
              <a:t> </a:t>
            </a:r>
            <a:endParaRPr lang="en-US" sz="4000">
              <a:latin typeface="Times New Roman" pitchFamily="18" charset="0"/>
              <a:cs typeface="Times New Roman" pitchFamily="18" charset="0"/>
            </a:endParaRPr>
          </a:p>
        </p:txBody>
      </p:sp>
      <p:sp>
        <p:nvSpPr>
          <p:cNvPr id="3" name="Rectangle 2"/>
          <p:cNvSpPr/>
          <p:nvPr/>
        </p:nvSpPr>
        <p:spPr>
          <a:xfrm>
            <a:off x="236620" y="1828800"/>
            <a:ext cx="8678779" cy="2893100"/>
          </a:xfrm>
          <a:prstGeom prst="rect">
            <a:avLst/>
          </a:prstGeom>
        </p:spPr>
        <p:txBody>
          <a:bodyPr wrap="square">
            <a:spAutoFit/>
          </a:bodyPr>
          <a:lstStyle/>
          <a:p>
            <a:pPr>
              <a:lnSpc>
                <a:spcPct val="150000"/>
              </a:lnSpc>
            </a:pPr>
            <a:r>
              <a:rPr lang="fr-FR" sz="2800">
                <a:latin typeface="Times New Roman" pitchFamily="18" charset="0"/>
                <a:cs typeface="Times New Roman" pitchFamily="18" charset="0"/>
              </a:rPr>
              <a:t>- Em hãy tạo thư mục TIN HOC, bên trong là thư mục con tên : VE, SOAN THAO, TRINH CHIEU, trong thư mục VE tạo thư mục con LY THUYET, THUC HANH.</a:t>
            </a:r>
            <a:endParaRPr lang="en-US" sz="2800">
              <a:latin typeface="Times New Roman" pitchFamily="18" charset="0"/>
              <a:cs typeface="Times New Roman" pitchFamily="18" charset="0"/>
            </a:endParaRPr>
          </a:p>
          <a:p>
            <a:r>
              <a:rPr lang="fr-FR" sz="2800">
                <a:latin typeface="Times New Roman" pitchFamily="18" charset="0"/>
                <a:cs typeface="Times New Roman" pitchFamily="18" charset="0"/>
              </a:rPr>
              <a:t>- Sau đó sao chép thư mục LY THUYET, THUC HANH vào thư mục VE, SOAN THAO, TRINH CHIEU.</a:t>
            </a:r>
            <a:endParaRPr lang="en-US" sz="2800">
              <a:latin typeface="Times New Roman" pitchFamily="18" charset="0"/>
              <a:cs typeface="Times New Roman" pitchFamily="18" charset="0"/>
            </a:endParaRPr>
          </a:p>
        </p:txBody>
      </p:sp>
    </p:spTree>
    <p:extLst>
      <p:ext uri="{BB962C8B-B14F-4D97-AF65-F5344CB8AC3E}">
        <p14:creationId xmlns:p14="http://schemas.microsoft.com/office/powerpoint/2010/main" val="1000683989"/>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Office">
      <a:majorFont>
        <a:latin typeface="Calibri"/>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theme>
</file>

<file path=docProps/app.xml><?xml version="1.0" encoding="utf-8"?>
<Properties xmlns="http://schemas.openxmlformats.org/officeDocument/2006/extended-properties" xmlns:vt="http://schemas.openxmlformats.org/officeDocument/2006/docPropsVTypes">
  <TotalTime>106</TotalTime>
  <Words>665</Words>
  <Application>Microsoft Office PowerPoint</Application>
  <PresentationFormat>On-screen Show (4:3)</PresentationFormat>
  <Paragraphs>38</Paragraphs>
  <Slides>17</Slides>
  <Notes>1</Notes>
  <HiddenSlides>0</HiddenSlides>
  <MMClips>3</MMClips>
  <ScaleCrop>false</ScaleCrop>
  <HeadingPairs>
    <vt:vector size="4" baseType="variant">
      <vt:variant>
        <vt:lpstr>Theme</vt:lpstr>
      </vt:variant>
      <vt:variant>
        <vt:i4>1</vt:i4>
      </vt:variant>
      <vt:variant>
        <vt:lpstr>Slide Titles</vt:lpstr>
      </vt:variant>
      <vt:variant>
        <vt:i4>17</vt:i4>
      </vt:variant>
    </vt:vector>
  </HeadingPairs>
  <TitlesOfParts>
    <vt:vector size="18" baseType="lpstr">
      <vt:lpstr>Office Theme</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vector>
  </TitlesOfParts>
  <Company>BDD3G-XM7FB-BD2HM-YK63V-VQFDK</Company>
  <LinksUpToDate>false</LinksUpToDate>
  <SharedDoc>false</SharedDoc>
  <HyperlinksChanged>false</HyperlinksChanged>
  <AppVersion>14.0000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ICT</dc:creator>
  <cp:lastModifiedBy>ICT</cp:lastModifiedBy>
  <cp:revision>11</cp:revision>
  <dcterms:created xsi:type="dcterms:W3CDTF">2020-09-04T10:00:26Z</dcterms:created>
  <dcterms:modified xsi:type="dcterms:W3CDTF">2020-09-13T09:25:31Z</dcterms:modified>
</cp:coreProperties>
</file>